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notesSlides/notesSlide16.xml" ContentType="application/vnd.openxmlformats-officedocument.presentationml.notesSlide+xml"/>
  <Override PartName="/ppt/ink/ink4.xml" ContentType="application/inkml+xml"/>
  <Override PartName="/ppt/ink/ink5.xml" ContentType="application/inkml+xml"/>
  <Override PartName="/ppt/ink/ink6.xml" ContentType="application/inkml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ink/ink7.xml" ContentType="application/inkml+xml"/>
  <Override PartName="/ppt/ink/ink8.xml" ContentType="application/inkml+xml"/>
  <Override PartName="/ppt/ink/ink9.xml" ContentType="application/inkml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</p:sldMasterIdLst>
  <p:notesMasterIdLst>
    <p:notesMasterId r:id="rId32"/>
  </p:notesMasterIdLst>
  <p:sldIdLst>
    <p:sldId id="256" r:id="rId2"/>
    <p:sldId id="258" r:id="rId3"/>
    <p:sldId id="261" r:id="rId4"/>
    <p:sldId id="259" r:id="rId5"/>
    <p:sldId id="279" r:id="rId6"/>
    <p:sldId id="273" r:id="rId7"/>
    <p:sldId id="271" r:id="rId8"/>
    <p:sldId id="280" r:id="rId9"/>
    <p:sldId id="282" r:id="rId10"/>
    <p:sldId id="285" r:id="rId11"/>
    <p:sldId id="291" r:id="rId12"/>
    <p:sldId id="286" r:id="rId13"/>
    <p:sldId id="284" r:id="rId14"/>
    <p:sldId id="287" r:id="rId15"/>
    <p:sldId id="292" r:id="rId16"/>
    <p:sldId id="293" r:id="rId17"/>
    <p:sldId id="295" r:id="rId18"/>
    <p:sldId id="296" r:id="rId19"/>
    <p:sldId id="309" r:id="rId20"/>
    <p:sldId id="308" r:id="rId21"/>
    <p:sldId id="307" r:id="rId22"/>
    <p:sldId id="281" r:id="rId23"/>
    <p:sldId id="299" r:id="rId24"/>
    <p:sldId id="301" r:id="rId25"/>
    <p:sldId id="303" r:id="rId26"/>
    <p:sldId id="304" r:id="rId27"/>
    <p:sldId id="305" r:id="rId28"/>
    <p:sldId id="306" r:id="rId29"/>
    <p:sldId id="275" r:id="rId30"/>
    <p:sldId id="300" r:id="rId31"/>
  </p:sldIdLst>
  <p:sldSz cx="9144000" cy="5143500" type="screen16x9"/>
  <p:notesSz cx="6858000" cy="9144000"/>
  <p:embeddedFontLst>
    <p:embeddedFont>
      <p:font typeface="Anaheim" panose="02000503000000000000" pitchFamily="2" charset="77"/>
      <p:regular r:id="rId33"/>
    </p:embeddedFont>
    <p:embeddedFont>
      <p:font typeface="Anonymous Pro" panose="02060609030202000504" pitchFamily="49" charset="0"/>
      <p:regular r:id="rId34"/>
      <p:bold r:id="rId35"/>
      <p:italic r:id="rId36"/>
      <p:boldItalic r:id="rId37"/>
    </p:embeddedFont>
    <p:embeddedFont>
      <p:font typeface="Bai Jamjuree" pitchFamily="2" charset="-34"/>
      <p:regular r:id="rId38"/>
      <p:bold r:id="rId39"/>
      <p:italic r:id="rId40"/>
      <p:boldItalic r:id="rId41"/>
    </p:embeddedFont>
    <p:embeddedFont>
      <p:font typeface="Cousine" panose="02070409020205020404" pitchFamily="49" charset="0"/>
      <p:regular r:id="rId42"/>
      <p:bold r:id="rId43"/>
      <p:italic r:id="rId44"/>
      <p:boldItalic r:id="rId45"/>
    </p:embeddedFont>
    <p:embeddedFont>
      <p:font typeface="Nunito Light" panose="020F0302020204030204" pitchFamily="34" charset="0"/>
      <p:regular r:id="rId46"/>
      <p:italic r:id="rId47"/>
    </p:embeddedFont>
    <p:embeddedFont>
      <p:font typeface="Source Code Pro" panose="020B0509030403020204" pitchFamily="49" charset="0"/>
      <p:regular r:id="rId48"/>
      <p:bold r:id="rId49"/>
      <p:italic r:id="rId50"/>
      <p:boldItalic r:id="rId5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F8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709A3FE-8E82-4879-B0DA-F6E799256352}" v="52" dt="2024-05-09T08:38:38.482"/>
    <p1510:client id="{A63BC7E2-4D3A-454A-B190-3EC9A38F1009}" v="25" dt="2024-05-09T08:43:57.138"/>
  </p1510:revLst>
</p1510:revInfo>
</file>

<file path=ppt/tableStyles.xml><?xml version="1.0" encoding="utf-8"?>
<a:tblStyleLst xmlns:a="http://schemas.openxmlformats.org/drawingml/2006/main" def="{E72A0C60-6C86-4D65-BC45-22AFD2FE1A43}">
  <a:tblStyle styleId="{E72A0C60-6C86-4D65-BC45-22AFD2FE1A4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D6DC0843-5D79-4FFA-8944-EE417D8A8D95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613" autoAdjust="0"/>
    <p:restoredTop sz="94650"/>
  </p:normalViewPr>
  <p:slideViewPr>
    <p:cSldViewPr snapToGrid="0">
      <p:cViewPr>
        <p:scale>
          <a:sx n="121" d="100"/>
          <a:sy n="121" d="100"/>
        </p:scale>
        <p:origin x="960" y="8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47" Type="http://schemas.openxmlformats.org/officeDocument/2006/relationships/font" Target="fonts/font15.fntdata"/><Relationship Id="rId50" Type="http://schemas.openxmlformats.org/officeDocument/2006/relationships/font" Target="fonts/font18.fntdata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font" Target="fonts/font13.fntdata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2.fntdata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font" Target="fonts/font11.fntdata"/><Relationship Id="rId48" Type="http://schemas.openxmlformats.org/officeDocument/2006/relationships/font" Target="fonts/font16.fntdata"/><Relationship Id="rId56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font" Target="fonts/font19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font" Target="fonts/font14.fntdata"/><Relationship Id="rId20" Type="http://schemas.openxmlformats.org/officeDocument/2006/relationships/slide" Target="slides/slide19.xml"/><Relationship Id="rId41" Type="http://schemas.openxmlformats.org/officeDocument/2006/relationships/font" Target="fonts/font9.fntdata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49" Type="http://schemas.openxmlformats.org/officeDocument/2006/relationships/font" Target="fonts/font17.fntdata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03:49:14.17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 24575,'0'0'0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03:49:15.35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 24575,'0'0'0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03:49:17.05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0 24575,'0'0'0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04:16:32.74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 24575,'0'0'0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04:16:32.74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 24575,'0'0'0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04:16:32.74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0 24575,'0'0'0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10:11:32.19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 24575,'0'0'0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10:11:32.19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 24575,'0'0'0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10:11:32.19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 24575,'0'0'0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7" name="Google Shape;757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g1910c9cffe2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6" name="Google Shape;1086;g1910c9cffe2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68236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g1910c9cffe2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6" name="Google Shape;1086;g1910c9cffe2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868205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g1910c9cffe2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6" name="Google Shape;1086;g1910c9cffe2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889512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Google Shape;1119;g1910c9cffe2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0" name="Google Shape;1120;g1910c9cffe2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35778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g1910c9cffe2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6" name="Google Shape;1086;g1910c9cffe2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15222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g1910c9cffe2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6" name="Google Shape;1086;g1910c9cffe2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8988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g1910c9cffe2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6" name="Google Shape;1086;g1910c9cffe2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152064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943;g184d99d1a7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4" name="Google Shape;944;g184d99d1a7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943;g184d99d1a7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4" name="Google Shape;944;g184d99d1a7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548126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5" name="Google Shape;1005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57149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6" name="Google Shape;866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5355396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333410617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g135e18421cc_13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5" name="Google Shape;1405;g135e18421cc_13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g135e18421cc_13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5" name="Google Shape;1405;g135e18421cc_13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8844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5" name="Google Shape;1005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0" name="Google Shape;920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5" name="Google Shape;1005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59950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0" name="Google Shape;1370;g54dda1946d_4_27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1" name="Google Shape;1371;g54dda1946d_4_27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8" name="Google Shape;1348;g184d99d1a72_0_2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9" name="Google Shape;1349;g184d99d1a72_0_2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5" name="Google Shape;1005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4161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g1910c9cffe2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6" name="Google Shape;1086;g1910c9cffe2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17694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62465" y="61443"/>
            <a:ext cx="9031260" cy="5044223"/>
            <a:chOff x="62465" y="61443"/>
            <a:chExt cx="9031260" cy="5044223"/>
          </a:xfrm>
        </p:grpSpPr>
        <p:grpSp>
          <p:nvGrpSpPr>
            <p:cNvPr id="10" name="Google Shape;10;p2"/>
            <p:cNvGrpSpPr/>
            <p:nvPr/>
          </p:nvGrpSpPr>
          <p:grpSpPr>
            <a:xfrm>
              <a:off x="6952951" y="61443"/>
              <a:ext cx="2118450" cy="1752875"/>
              <a:chOff x="5491775" y="-2376465"/>
              <a:chExt cx="2118450" cy="1752875"/>
            </a:xfrm>
          </p:grpSpPr>
          <p:grpSp>
            <p:nvGrpSpPr>
              <p:cNvPr id="11" name="Google Shape;11;p2"/>
              <p:cNvGrpSpPr/>
              <p:nvPr/>
            </p:nvGrpSpPr>
            <p:grpSpPr>
              <a:xfrm>
                <a:off x="5491775" y="-2376465"/>
                <a:ext cx="2071080" cy="1704960"/>
                <a:chOff x="5229000" y="875160"/>
                <a:chExt cx="2071080" cy="1704960"/>
              </a:xfrm>
            </p:grpSpPr>
            <p:sp>
              <p:nvSpPr>
                <p:cNvPr id="12" name="Google Shape;12;p2"/>
                <p:cNvSpPr/>
                <p:nvPr/>
              </p:nvSpPr>
              <p:spPr>
                <a:xfrm>
                  <a:off x="5229000" y="875160"/>
                  <a:ext cx="93600" cy="93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0" h="260" extrusionOk="0">
                      <a:moveTo>
                        <a:pt x="260" y="130"/>
                      </a:moveTo>
                      <a:lnTo>
                        <a:pt x="260" y="130"/>
                      </a:lnTo>
                      <a:cubicBezTo>
                        <a:pt x="260" y="205"/>
                        <a:pt x="205" y="260"/>
                        <a:pt x="129" y="260"/>
                      </a:cubicBezTo>
                      <a:cubicBezTo>
                        <a:pt x="55" y="260"/>
                        <a:pt x="0" y="205"/>
                        <a:pt x="0" y="130"/>
                      </a:cubicBezTo>
                      <a:cubicBezTo>
                        <a:pt x="0" y="64"/>
                        <a:pt x="55" y="0"/>
                        <a:pt x="129" y="0"/>
                      </a:cubicBezTo>
                      <a:cubicBezTo>
                        <a:pt x="205" y="0"/>
                        <a:pt x="260" y="64"/>
                        <a:pt x="260" y="13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" name="Google Shape;13;p2"/>
                <p:cNvSpPr/>
                <p:nvPr/>
              </p:nvSpPr>
              <p:spPr>
                <a:xfrm>
                  <a:off x="5275440" y="921960"/>
                  <a:ext cx="2024640" cy="16581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24" h="4606" fill="none" extrusionOk="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0" y="1249"/>
                        <a:pt x="0" y="1249"/>
                        <a:pt x="0" y="1249"/>
                      </a:cubicBezTo>
                      <a:cubicBezTo>
                        <a:pt x="4924" y="1249"/>
                        <a:pt x="4924" y="1249"/>
                        <a:pt x="4924" y="1249"/>
                      </a:cubicBezTo>
                      <a:cubicBezTo>
                        <a:pt x="5316" y="1249"/>
                        <a:pt x="5624" y="1566"/>
                        <a:pt x="5624" y="1948"/>
                      </a:cubicBezTo>
                      <a:cubicBezTo>
                        <a:pt x="5624" y="4606"/>
                        <a:pt x="5624" y="4606"/>
                        <a:pt x="5624" y="4606"/>
                      </a:cubicBez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6825" tIns="51825" rIns="96825" bIns="51825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14" name="Google Shape;14;p2"/>
              <p:cNvSpPr/>
              <p:nvPr/>
            </p:nvSpPr>
            <p:spPr>
              <a:xfrm>
                <a:off x="7516625" y="-717190"/>
                <a:ext cx="93600" cy="93600"/>
              </a:xfrm>
              <a:custGeom>
                <a:avLst/>
                <a:gdLst/>
                <a:ahLst/>
                <a:cxnLst/>
                <a:rect l="l" t="t" r="r" b="b"/>
                <a:pathLst>
                  <a:path w="260" h="260" extrusionOk="0">
                    <a:moveTo>
                      <a:pt x="260" y="130"/>
                    </a:moveTo>
                    <a:lnTo>
                      <a:pt x="260" y="130"/>
                    </a:lnTo>
                    <a:cubicBezTo>
                      <a:pt x="260" y="205"/>
                      <a:pt x="205" y="260"/>
                      <a:pt x="129" y="260"/>
                    </a:cubicBezTo>
                    <a:cubicBezTo>
                      <a:pt x="55" y="260"/>
                      <a:pt x="0" y="205"/>
                      <a:pt x="0" y="130"/>
                    </a:cubicBezTo>
                    <a:cubicBezTo>
                      <a:pt x="0" y="64"/>
                      <a:pt x="55" y="0"/>
                      <a:pt x="129" y="0"/>
                    </a:cubicBezTo>
                    <a:cubicBezTo>
                      <a:pt x="205" y="0"/>
                      <a:pt x="260" y="64"/>
                      <a:pt x="260" y="13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" name="Google Shape;15;p2"/>
            <p:cNvGrpSpPr/>
            <p:nvPr/>
          </p:nvGrpSpPr>
          <p:grpSpPr>
            <a:xfrm>
              <a:off x="62465" y="4384685"/>
              <a:ext cx="93240" cy="661320"/>
              <a:chOff x="5433765" y="2597510"/>
              <a:chExt cx="93240" cy="661320"/>
            </a:xfrm>
          </p:grpSpPr>
          <p:sp>
            <p:nvSpPr>
              <p:cNvPr id="16" name="Google Shape;16;p2"/>
              <p:cNvSpPr/>
              <p:nvPr/>
            </p:nvSpPr>
            <p:spPr>
              <a:xfrm>
                <a:off x="5433765" y="2597510"/>
                <a:ext cx="93240" cy="93600"/>
              </a:xfrm>
              <a:custGeom>
                <a:avLst/>
                <a:gdLst/>
                <a:ahLst/>
                <a:cxnLst/>
                <a:rect l="l" t="t" r="r" b="b"/>
                <a:pathLst>
                  <a:path w="259" h="260" extrusionOk="0">
                    <a:moveTo>
                      <a:pt x="259" y="130"/>
                    </a:moveTo>
                    <a:lnTo>
                      <a:pt x="259" y="130"/>
                    </a:lnTo>
                    <a:cubicBezTo>
                      <a:pt x="259" y="205"/>
                      <a:pt x="204" y="260"/>
                      <a:pt x="130" y="260"/>
                    </a:cubicBezTo>
                    <a:cubicBezTo>
                      <a:pt x="55" y="260"/>
                      <a:pt x="0" y="205"/>
                      <a:pt x="0" y="130"/>
                    </a:cubicBezTo>
                    <a:cubicBezTo>
                      <a:pt x="0" y="64"/>
                      <a:pt x="55" y="0"/>
                      <a:pt x="130" y="0"/>
                    </a:cubicBezTo>
                    <a:cubicBezTo>
                      <a:pt x="204" y="0"/>
                      <a:pt x="259" y="64"/>
                      <a:pt x="259" y="13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17" name="Google Shape;17;p2"/>
              <p:cNvCxnSpPr/>
              <p:nvPr/>
            </p:nvCxnSpPr>
            <p:spPr>
              <a:xfrm>
                <a:off x="5480385" y="2644310"/>
                <a:ext cx="0" cy="587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sp>
            <p:nvSpPr>
              <p:cNvPr id="18" name="Google Shape;18;p2"/>
              <p:cNvSpPr/>
              <p:nvPr/>
            </p:nvSpPr>
            <p:spPr>
              <a:xfrm>
                <a:off x="5451945" y="3201590"/>
                <a:ext cx="56880" cy="57240"/>
              </a:xfrm>
              <a:custGeom>
                <a:avLst/>
                <a:gdLst/>
                <a:ahLst/>
                <a:cxnLst/>
                <a:rect l="l" t="t" r="r" b="b"/>
                <a:pathLst>
                  <a:path w="158" h="159" extrusionOk="0">
                    <a:moveTo>
                      <a:pt x="158" y="84"/>
                    </a:moveTo>
                    <a:lnTo>
                      <a:pt x="158" y="84"/>
                    </a:lnTo>
                    <a:cubicBezTo>
                      <a:pt x="158" y="130"/>
                      <a:pt x="122" y="159"/>
                      <a:pt x="75" y="159"/>
                    </a:cubicBezTo>
                    <a:cubicBezTo>
                      <a:pt x="38" y="159"/>
                      <a:pt x="0" y="130"/>
                      <a:pt x="0" y="84"/>
                    </a:cubicBezTo>
                    <a:cubicBezTo>
                      <a:pt x="0" y="37"/>
                      <a:pt x="38" y="0"/>
                      <a:pt x="75" y="0"/>
                    </a:cubicBezTo>
                    <a:cubicBezTo>
                      <a:pt x="122" y="0"/>
                      <a:pt x="158" y="37"/>
                      <a:pt x="158" y="8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12225" rIns="90000" bIns="122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9" name="Google Shape;19;p2"/>
            <p:cNvGrpSpPr/>
            <p:nvPr/>
          </p:nvGrpSpPr>
          <p:grpSpPr>
            <a:xfrm>
              <a:off x="62471" y="99234"/>
              <a:ext cx="93228" cy="93557"/>
              <a:chOff x="6269280" y="1002240"/>
              <a:chExt cx="130920" cy="131400"/>
            </a:xfrm>
          </p:grpSpPr>
          <p:cxnSp>
            <p:nvCxnSpPr>
              <p:cNvPr id="20" name="Google Shape;20;p2"/>
              <p:cNvCxnSpPr/>
              <p:nvPr/>
            </p:nvCxnSpPr>
            <p:spPr>
              <a:xfrm rot="10800000" flipH="1">
                <a:off x="6269400" y="1002240"/>
                <a:ext cx="130800" cy="131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cxnSp>
            <p:nvCxnSpPr>
              <p:cNvPr id="21" name="Google Shape;21;p2"/>
              <p:cNvCxnSpPr/>
              <p:nvPr/>
            </p:nvCxnSpPr>
            <p:spPr>
              <a:xfrm rot="10800000">
                <a:off x="6269280" y="1002240"/>
                <a:ext cx="130800" cy="131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</p:grpSp>
        <p:sp>
          <p:nvSpPr>
            <p:cNvPr id="22" name="Google Shape;22;p2"/>
            <p:cNvSpPr/>
            <p:nvPr/>
          </p:nvSpPr>
          <p:spPr>
            <a:xfrm>
              <a:off x="8918025" y="77107"/>
              <a:ext cx="117360" cy="117360"/>
            </a:xfrm>
            <a:custGeom>
              <a:avLst/>
              <a:gdLst/>
              <a:ahLst/>
              <a:cxnLst/>
              <a:rect l="l" t="t" r="r" b="b"/>
              <a:pathLst>
                <a:path w="326" h="326" extrusionOk="0">
                  <a:moveTo>
                    <a:pt x="326" y="158"/>
                  </a:moveTo>
                  <a:lnTo>
                    <a:pt x="326" y="158"/>
                  </a:lnTo>
                  <a:cubicBezTo>
                    <a:pt x="326" y="251"/>
                    <a:pt x="252" y="326"/>
                    <a:pt x="168" y="326"/>
                  </a:cubicBezTo>
                  <a:cubicBezTo>
                    <a:pt x="75" y="326"/>
                    <a:pt x="0" y="251"/>
                    <a:pt x="0" y="158"/>
                  </a:cubicBezTo>
                  <a:cubicBezTo>
                    <a:pt x="0" y="75"/>
                    <a:pt x="75" y="0"/>
                    <a:pt x="168" y="0"/>
                  </a:cubicBezTo>
                  <a:cubicBezTo>
                    <a:pt x="252" y="0"/>
                    <a:pt x="326" y="75"/>
                    <a:pt x="326" y="158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6825" tIns="51825" rIns="96825" bIns="518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3" name="Google Shape;23;p2"/>
            <p:cNvGrpSpPr/>
            <p:nvPr/>
          </p:nvGrpSpPr>
          <p:grpSpPr>
            <a:xfrm>
              <a:off x="8594846" y="5012109"/>
              <a:ext cx="93228" cy="93557"/>
              <a:chOff x="6269280" y="1002240"/>
              <a:chExt cx="130920" cy="131400"/>
            </a:xfrm>
          </p:grpSpPr>
          <p:cxnSp>
            <p:nvCxnSpPr>
              <p:cNvPr id="24" name="Google Shape;24;p2"/>
              <p:cNvCxnSpPr/>
              <p:nvPr/>
            </p:nvCxnSpPr>
            <p:spPr>
              <a:xfrm rot="10800000" flipH="1">
                <a:off x="6269400" y="1002240"/>
                <a:ext cx="130800" cy="131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cxnSp>
            <p:nvCxnSpPr>
              <p:cNvPr id="25" name="Google Shape;25;p2"/>
              <p:cNvCxnSpPr/>
              <p:nvPr/>
            </p:nvCxnSpPr>
            <p:spPr>
              <a:xfrm rot="10800000">
                <a:off x="6269280" y="1002240"/>
                <a:ext cx="130800" cy="131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</p:grpSp>
        <p:sp>
          <p:nvSpPr>
            <p:cNvPr id="26" name="Google Shape;26;p2"/>
            <p:cNvSpPr/>
            <p:nvPr/>
          </p:nvSpPr>
          <p:spPr>
            <a:xfrm>
              <a:off x="9051425" y="3877400"/>
              <a:ext cx="42300" cy="423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Code Pro"/>
                <a:ea typeface="Source Code Pro"/>
                <a:cs typeface="Source Code Pro"/>
                <a:sym typeface="Source Code Pro"/>
              </a:endParaRPr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73000" y="1495675"/>
              <a:ext cx="42300" cy="423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Code Pro"/>
                <a:ea typeface="Source Code Pro"/>
                <a:cs typeface="Source Code Pro"/>
                <a:sym typeface="Source Code Pro"/>
              </a:endParaRPr>
            </a:p>
          </p:txBody>
        </p:sp>
      </p:grpSp>
      <p:grpSp>
        <p:nvGrpSpPr>
          <p:cNvPr id="28" name="Google Shape;28;p2"/>
          <p:cNvGrpSpPr/>
          <p:nvPr/>
        </p:nvGrpSpPr>
        <p:grpSpPr>
          <a:xfrm>
            <a:off x="229950" y="221250"/>
            <a:ext cx="8684100" cy="4701000"/>
            <a:chOff x="229950" y="223100"/>
            <a:chExt cx="8684100" cy="4701000"/>
          </a:xfrm>
        </p:grpSpPr>
        <p:sp>
          <p:nvSpPr>
            <p:cNvPr id="29" name="Google Shape;29;p2"/>
            <p:cNvSpPr/>
            <p:nvPr/>
          </p:nvSpPr>
          <p:spPr>
            <a:xfrm>
              <a:off x="232050" y="223100"/>
              <a:ext cx="8679900" cy="4701000"/>
            </a:xfrm>
            <a:prstGeom prst="roundRect">
              <a:avLst>
                <a:gd name="adj" fmla="val 2730"/>
              </a:avLst>
            </a:pr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30" name="Google Shape;30;p2"/>
            <p:cNvSpPr/>
            <p:nvPr/>
          </p:nvSpPr>
          <p:spPr>
            <a:xfrm flipH="1">
              <a:off x="229950" y="223100"/>
              <a:ext cx="8684100" cy="316500"/>
            </a:xfrm>
            <a:prstGeom prst="round2SameRect">
              <a:avLst>
                <a:gd name="adj1" fmla="val 41145"/>
                <a:gd name="adj2" fmla="val 0"/>
              </a:avLst>
            </a:pr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grpSp>
        <p:nvGrpSpPr>
          <p:cNvPr id="31" name="Google Shape;31;p2"/>
          <p:cNvGrpSpPr/>
          <p:nvPr/>
        </p:nvGrpSpPr>
        <p:grpSpPr>
          <a:xfrm>
            <a:off x="427010" y="644236"/>
            <a:ext cx="8311212" cy="3783050"/>
            <a:chOff x="427010" y="644236"/>
            <a:chExt cx="8311212" cy="3783050"/>
          </a:xfrm>
        </p:grpSpPr>
        <p:grpSp>
          <p:nvGrpSpPr>
            <p:cNvPr id="32" name="Google Shape;32;p2"/>
            <p:cNvGrpSpPr/>
            <p:nvPr/>
          </p:nvGrpSpPr>
          <p:grpSpPr>
            <a:xfrm>
              <a:off x="827697" y="644236"/>
              <a:ext cx="177875" cy="177875"/>
              <a:chOff x="2025000" y="896760"/>
              <a:chExt cx="206280" cy="206280"/>
            </a:xfrm>
          </p:grpSpPr>
          <p:sp>
            <p:nvSpPr>
              <p:cNvPr id="33" name="Google Shape;33;p2"/>
              <p:cNvSpPr/>
              <p:nvPr/>
            </p:nvSpPr>
            <p:spPr>
              <a:xfrm>
                <a:off x="2122560" y="896760"/>
                <a:ext cx="15120" cy="206280"/>
              </a:xfrm>
              <a:custGeom>
                <a:avLst/>
                <a:gdLst/>
                <a:ahLst/>
                <a:cxnLst/>
                <a:rect l="l" t="t" r="r" b="b"/>
                <a:pathLst>
                  <a:path w="42" h="573" extrusionOk="0">
                    <a:moveTo>
                      <a:pt x="21" y="573"/>
                    </a:moveTo>
                    <a:lnTo>
                      <a:pt x="21" y="573"/>
                    </a:lnTo>
                    <a:cubicBezTo>
                      <a:pt x="10" y="573"/>
                      <a:pt x="0" y="563"/>
                      <a:pt x="0" y="552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11"/>
                      <a:pt x="10" y="0"/>
                      <a:pt x="21" y="0"/>
                    </a:cubicBezTo>
                    <a:cubicBezTo>
                      <a:pt x="31" y="0"/>
                      <a:pt x="42" y="11"/>
                      <a:pt x="42" y="21"/>
                    </a:cubicBezTo>
                    <a:cubicBezTo>
                      <a:pt x="42" y="552"/>
                      <a:pt x="42" y="552"/>
                      <a:pt x="42" y="552"/>
                    </a:cubicBezTo>
                    <a:cubicBezTo>
                      <a:pt x="42" y="563"/>
                      <a:pt x="31" y="573"/>
                      <a:pt x="21" y="57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>
                <a:off x="2025000" y="990720"/>
                <a:ext cx="206280" cy="14760"/>
              </a:xfrm>
              <a:custGeom>
                <a:avLst/>
                <a:gdLst/>
                <a:ahLst/>
                <a:cxnLst/>
                <a:rect l="l" t="t" r="r" b="b"/>
                <a:pathLst>
                  <a:path w="573" h="41" extrusionOk="0">
                    <a:moveTo>
                      <a:pt x="552" y="41"/>
                    </a:moveTo>
                    <a:lnTo>
                      <a:pt x="552" y="41"/>
                    </a:lnTo>
                    <a:cubicBezTo>
                      <a:pt x="21" y="41"/>
                      <a:pt x="21" y="41"/>
                      <a:pt x="21" y="41"/>
                    </a:cubicBezTo>
                    <a:cubicBezTo>
                      <a:pt x="11" y="41"/>
                      <a:pt x="0" y="31"/>
                      <a:pt x="0" y="20"/>
                    </a:cubicBezTo>
                    <a:cubicBezTo>
                      <a:pt x="0" y="10"/>
                      <a:pt x="11" y="0"/>
                      <a:pt x="21" y="0"/>
                    </a:cubicBezTo>
                    <a:cubicBezTo>
                      <a:pt x="552" y="0"/>
                      <a:pt x="552" y="0"/>
                      <a:pt x="552" y="0"/>
                    </a:cubicBezTo>
                    <a:cubicBezTo>
                      <a:pt x="563" y="0"/>
                      <a:pt x="573" y="10"/>
                      <a:pt x="573" y="20"/>
                    </a:cubicBezTo>
                    <a:cubicBezTo>
                      <a:pt x="573" y="31"/>
                      <a:pt x="563" y="41"/>
                      <a:pt x="552" y="4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>
                <a:off x="2092680" y="961560"/>
                <a:ext cx="73800" cy="74160"/>
              </a:xfrm>
              <a:custGeom>
                <a:avLst/>
                <a:gdLst/>
                <a:ahLst/>
                <a:cxnLst/>
                <a:rect l="l" t="t" r="r" b="b"/>
                <a:pathLst>
                  <a:path w="205" h="206" extrusionOk="0">
                    <a:moveTo>
                      <a:pt x="20" y="206"/>
                    </a:moveTo>
                    <a:lnTo>
                      <a:pt x="20" y="206"/>
                    </a:lnTo>
                    <a:cubicBezTo>
                      <a:pt x="10" y="206"/>
                      <a:pt x="10" y="206"/>
                      <a:pt x="0" y="206"/>
                    </a:cubicBezTo>
                    <a:cubicBezTo>
                      <a:pt x="0" y="195"/>
                      <a:pt x="0" y="185"/>
                      <a:pt x="0" y="174"/>
                    </a:cubicBezTo>
                    <a:cubicBezTo>
                      <a:pt x="166" y="8"/>
                      <a:pt x="166" y="8"/>
                      <a:pt x="166" y="8"/>
                    </a:cubicBezTo>
                    <a:cubicBezTo>
                      <a:pt x="177" y="-3"/>
                      <a:pt x="187" y="-3"/>
                      <a:pt x="198" y="8"/>
                    </a:cubicBezTo>
                    <a:cubicBezTo>
                      <a:pt x="208" y="18"/>
                      <a:pt x="208" y="29"/>
                      <a:pt x="198" y="39"/>
                    </a:cubicBezTo>
                    <a:cubicBezTo>
                      <a:pt x="31" y="206"/>
                      <a:pt x="31" y="206"/>
                      <a:pt x="31" y="206"/>
                    </a:cubicBezTo>
                    <a:lnTo>
                      <a:pt x="20" y="20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29150" rIns="90000" bIns="2915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" name="Google Shape;36;p2"/>
              <p:cNvSpPr/>
              <p:nvPr/>
            </p:nvSpPr>
            <p:spPr>
              <a:xfrm>
                <a:off x="2092680" y="961560"/>
                <a:ext cx="73800" cy="74160"/>
              </a:xfrm>
              <a:custGeom>
                <a:avLst/>
                <a:gdLst/>
                <a:ahLst/>
                <a:cxnLst/>
                <a:rect l="l" t="t" r="r" b="b"/>
                <a:pathLst>
                  <a:path w="205" h="206" extrusionOk="0">
                    <a:moveTo>
                      <a:pt x="187" y="206"/>
                    </a:moveTo>
                    <a:lnTo>
                      <a:pt x="187" y="206"/>
                    </a:lnTo>
                    <a:cubicBezTo>
                      <a:pt x="177" y="206"/>
                      <a:pt x="177" y="206"/>
                      <a:pt x="166" y="206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0" y="29"/>
                      <a:pt x="0" y="18"/>
                      <a:pt x="0" y="8"/>
                    </a:cubicBezTo>
                    <a:cubicBezTo>
                      <a:pt x="10" y="-3"/>
                      <a:pt x="20" y="-3"/>
                      <a:pt x="31" y="8"/>
                    </a:cubicBezTo>
                    <a:cubicBezTo>
                      <a:pt x="198" y="174"/>
                      <a:pt x="198" y="174"/>
                      <a:pt x="198" y="174"/>
                    </a:cubicBezTo>
                    <a:cubicBezTo>
                      <a:pt x="208" y="185"/>
                      <a:pt x="208" y="195"/>
                      <a:pt x="198" y="206"/>
                    </a:cubicBezTo>
                    <a:lnTo>
                      <a:pt x="187" y="20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29150" rIns="90000" bIns="2915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7" name="Google Shape;37;p2"/>
            <p:cNvSpPr/>
            <p:nvPr/>
          </p:nvSpPr>
          <p:spPr>
            <a:xfrm>
              <a:off x="427010" y="1158764"/>
              <a:ext cx="101199" cy="101199"/>
            </a:xfrm>
            <a:custGeom>
              <a:avLst/>
              <a:gdLst/>
              <a:ahLst/>
              <a:cxnLst/>
              <a:rect l="l" t="t" r="r" b="b"/>
              <a:pathLst>
                <a:path w="326" h="326" extrusionOk="0">
                  <a:moveTo>
                    <a:pt x="326" y="158"/>
                  </a:moveTo>
                  <a:lnTo>
                    <a:pt x="326" y="158"/>
                  </a:lnTo>
                  <a:cubicBezTo>
                    <a:pt x="326" y="251"/>
                    <a:pt x="252" y="326"/>
                    <a:pt x="168" y="326"/>
                  </a:cubicBezTo>
                  <a:cubicBezTo>
                    <a:pt x="75" y="326"/>
                    <a:pt x="0" y="251"/>
                    <a:pt x="0" y="158"/>
                  </a:cubicBezTo>
                  <a:cubicBezTo>
                    <a:pt x="0" y="75"/>
                    <a:pt x="75" y="0"/>
                    <a:pt x="168" y="0"/>
                  </a:cubicBezTo>
                  <a:cubicBezTo>
                    <a:pt x="252" y="0"/>
                    <a:pt x="326" y="75"/>
                    <a:pt x="326" y="158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6825" tIns="51825" rIns="96825" bIns="518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8" name="Google Shape;38;p2"/>
            <p:cNvGrpSpPr/>
            <p:nvPr/>
          </p:nvGrpSpPr>
          <p:grpSpPr>
            <a:xfrm>
              <a:off x="8560347" y="4249411"/>
              <a:ext cx="177875" cy="177875"/>
              <a:chOff x="2025000" y="896760"/>
              <a:chExt cx="206280" cy="206280"/>
            </a:xfrm>
          </p:grpSpPr>
          <p:sp>
            <p:nvSpPr>
              <p:cNvPr id="39" name="Google Shape;39;p2"/>
              <p:cNvSpPr/>
              <p:nvPr/>
            </p:nvSpPr>
            <p:spPr>
              <a:xfrm>
                <a:off x="2122560" y="896760"/>
                <a:ext cx="15120" cy="206280"/>
              </a:xfrm>
              <a:custGeom>
                <a:avLst/>
                <a:gdLst/>
                <a:ahLst/>
                <a:cxnLst/>
                <a:rect l="l" t="t" r="r" b="b"/>
                <a:pathLst>
                  <a:path w="42" h="573" extrusionOk="0">
                    <a:moveTo>
                      <a:pt x="21" y="573"/>
                    </a:moveTo>
                    <a:lnTo>
                      <a:pt x="21" y="573"/>
                    </a:lnTo>
                    <a:cubicBezTo>
                      <a:pt x="10" y="573"/>
                      <a:pt x="0" y="563"/>
                      <a:pt x="0" y="552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11"/>
                      <a:pt x="10" y="0"/>
                      <a:pt x="21" y="0"/>
                    </a:cubicBezTo>
                    <a:cubicBezTo>
                      <a:pt x="31" y="0"/>
                      <a:pt x="42" y="11"/>
                      <a:pt x="42" y="21"/>
                    </a:cubicBezTo>
                    <a:cubicBezTo>
                      <a:pt x="42" y="552"/>
                      <a:pt x="42" y="552"/>
                      <a:pt x="42" y="552"/>
                    </a:cubicBezTo>
                    <a:cubicBezTo>
                      <a:pt x="42" y="563"/>
                      <a:pt x="31" y="573"/>
                      <a:pt x="21" y="57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" name="Google Shape;40;p2"/>
              <p:cNvSpPr/>
              <p:nvPr/>
            </p:nvSpPr>
            <p:spPr>
              <a:xfrm>
                <a:off x="2025000" y="990720"/>
                <a:ext cx="206280" cy="14760"/>
              </a:xfrm>
              <a:custGeom>
                <a:avLst/>
                <a:gdLst/>
                <a:ahLst/>
                <a:cxnLst/>
                <a:rect l="l" t="t" r="r" b="b"/>
                <a:pathLst>
                  <a:path w="573" h="41" extrusionOk="0">
                    <a:moveTo>
                      <a:pt x="552" y="41"/>
                    </a:moveTo>
                    <a:lnTo>
                      <a:pt x="552" y="41"/>
                    </a:lnTo>
                    <a:cubicBezTo>
                      <a:pt x="21" y="41"/>
                      <a:pt x="21" y="41"/>
                      <a:pt x="21" y="41"/>
                    </a:cubicBezTo>
                    <a:cubicBezTo>
                      <a:pt x="11" y="41"/>
                      <a:pt x="0" y="31"/>
                      <a:pt x="0" y="20"/>
                    </a:cubicBezTo>
                    <a:cubicBezTo>
                      <a:pt x="0" y="10"/>
                      <a:pt x="11" y="0"/>
                      <a:pt x="21" y="0"/>
                    </a:cubicBezTo>
                    <a:cubicBezTo>
                      <a:pt x="552" y="0"/>
                      <a:pt x="552" y="0"/>
                      <a:pt x="552" y="0"/>
                    </a:cubicBezTo>
                    <a:cubicBezTo>
                      <a:pt x="563" y="0"/>
                      <a:pt x="573" y="10"/>
                      <a:pt x="573" y="20"/>
                    </a:cubicBezTo>
                    <a:cubicBezTo>
                      <a:pt x="573" y="31"/>
                      <a:pt x="563" y="41"/>
                      <a:pt x="552" y="4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" name="Google Shape;41;p2"/>
              <p:cNvSpPr/>
              <p:nvPr/>
            </p:nvSpPr>
            <p:spPr>
              <a:xfrm>
                <a:off x="2092680" y="961560"/>
                <a:ext cx="73800" cy="74160"/>
              </a:xfrm>
              <a:custGeom>
                <a:avLst/>
                <a:gdLst/>
                <a:ahLst/>
                <a:cxnLst/>
                <a:rect l="l" t="t" r="r" b="b"/>
                <a:pathLst>
                  <a:path w="205" h="206" extrusionOk="0">
                    <a:moveTo>
                      <a:pt x="20" y="206"/>
                    </a:moveTo>
                    <a:lnTo>
                      <a:pt x="20" y="206"/>
                    </a:lnTo>
                    <a:cubicBezTo>
                      <a:pt x="10" y="206"/>
                      <a:pt x="10" y="206"/>
                      <a:pt x="0" y="206"/>
                    </a:cubicBezTo>
                    <a:cubicBezTo>
                      <a:pt x="0" y="195"/>
                      <a:pt x="0" y="185"/>
                      <a:pt x="0" y="174"/>
                    </a:cubicBezTo>
                    <a:cubicBezTo>
                      <a:pt x="166" y="8"/>
                      <a:pt x="166" y="8"/>
                      <a:pt x="166" y="8"/>
                    </a:cubicBezTo>
                    <a:cubicBezTo>
                      <a:pt x="177" y="-3"/>
                      <a:pt x="187" y="-3"/>
                      <a:pt x="198" y="8"/>
                    </a:cubicBezTo>
                    <a:cubicBezTo>
                      <a:pt x="208" y="18"/>
                      <a:pt x="208" y="29"/>
                      <a:pt x="198" y="39"/>
                    </a:cubicBezTo>
                    <a:cubicBezTo>
                      <a:pt x="31" y="206"/>
                      <a:pt x="31" y="206"/>
                      <a:pt x="31" y="206"/>
                    </a:cubicBezTo>
                    <a:lnTo>
                      <a:pt x="20" y="20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29150" rIns="90000" bIns="2915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" name="Google Shape;42;p2"/>
              <p:cNvSpPr/>
              <p:nvPr/>
            </p:nvSpPr>
            <p:spPr>
              <a:xfrm>
                <a:off x="2092680" y="961560"/>
                <a:ext cx="73800" cy="74160"/>
              </a:xfrm>
              <a:custGeom>
                <a:avLst/>
                <a:gdLst/>
                <a:ahLst/>
                <a:cxnLst/>
                <a:rect l="l" t="t" r="r" b="b"/>
                <a:pathLst>
                  <a:path w="205" h="206" extrusionOk="0">
                    <a:moveTo>
                      <a:pt x="187" y="206"/>
                    </a:moveTo>
                    <a:lnTo>
                      <a:pt x="187" y="206"/>
                    </a:lnTo>
                    <a:cubicBezTo>
                      <a:pt x="177" y="206"/>
                      <a:pt x="177" y="206"/>
                      <a:pt x="166" y="206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0" y="29"/>
                      <a:pt x="0" y="18"/>
                      <a:pt x="0" y="8"/>
                    </a:cubicBezTo>
                    <a:cubicBezTo>
                      <a:pt x="10" y="-3"/>
                      <a:pt x="20" y="-3"/>
                      <a:pt x="31" y="8"/>
                    </a:cubicBezTo>
                    <a:cubicBezTo>
                      <a:pt x="198" y="174"/>
                      <a:pt x="198" y="174"/>
                      <a:pt x="198" y="174"/>
                    </a:cubicBezTo>
                    <a:cubicBezTo>
                      <a:pt x="208" y="185"/>
                      <a:pt x="208" y="195"/>
                      <a:pt x="198" y="206"/>
                    </a:cubicBezTo>
                    <a:lnTo>
                      <a:pt x="187" y="20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29150" rIns="90000" bIns="2915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3" name="Google Shape;43;p2"/>
          <p:cNvSpPr txBox="1">
            <a:spLocks noGrp="1"/>
          </p:cNvSpPr>
          <p:nvPr>
            <p:ph type="ctrTitle"/>
          </p:nvPr>
        </p:nvSpPr>
        <p:spPr>
          <a:xfrm>
            <a:off x="713225" y="1259975"/>
            <a:ext cx="4050600" cy="206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None/>
              <a:defRPr sz="46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None/>
              <a:defRPr sz="50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None/>
              <a:defRPr sz="50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None/>
              <a:defRPr sz="50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None/>
              <a:defRPr sz="50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None/>
              <a:defRPr sz="50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None/>
              <a:defRPr sz="50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None/>
              <a:defRPr sz="50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None/>
              <a:defRPr sz="50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2"/>
          <p:cNvSpPr txBox="1">
            <a:spLocks noGrp="1"/>
          </p:cNvSpPr>
          <p:nvPr>
            <p:ph type="subTitle" idx="1"/>
          </p:nvPr>
        </p:nvSpPr>
        <p:spPr>
          <a:xfrm>
            <a:off x="713225" y="3325500"/>
            <a:ext cx="2022600" cy="69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10_1"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0" name="Google Shape;390;p16"/>
          <p:cNvGrpSpPr/>
          <p:nvPr/>
        </p:nvGrpSpPr>
        <p:grpSpPr>
          <a:xfrm rot="10800000" flipH="1">
            <a:off x="45850" y="68209"/>
            <a:ext cx="9030615" cy="5008541"/>
            <a:chOff x="45850" y="68209"/>
            <a:chExt cx="9030615" cy="5008541"/>
          </a:xfrm>
        </p:grpSpPr>
        <p:grpSp>
          <p:nvGrpSpPr>
            <p:cNvPr id="391" name="Google Shape;391;p16"/>
            <p:cNvGrpSpPr/>
            <p:nvPr/>
          </p:nvGrpSpPr>
          <p:grpSpPr>
            <a:xfrm>
              <a:off x="510235" y="68210"/>
              <a:ext cx="292320" cy="1796040"/>
              <a:chOff x="-1674265" y="921385"/>
              <a:chExt cx="292320" cy="1796040"/>
            </a:xfrm>
          </p:grpSpPr>
          <p:sp>
            <p:nvSpPr>
              <p:cNvPr id="392" name="Google Shape;392;p16"/>
              <p:cNvSpPr/>
              <p:nvPr/>
            </p:nvSpPr>
            <p:spPr>
              <a:xfrm>
                <a:off x="-1674265" y="958825"/>
                <a:ext cx="254880" cy="1721160"/>
              </a:xfrm>
              <a:custGeom>
                <a:avLst/>
                <a:gdLst/>
                <a:ahLst/>
                <a:cxnLst/>
                <a:rect l="l" t="t" r="r" b="b"/>
                <a:pathLst>
                  <a:path w="708" h="4781" fill="none" extrusionOk="0">
                    <a:moveTo>
                      <a:pt x="458" y="4781"/>
                    </a:moveTo>
                    <a:lnTo>
                      <a:pt x="0" y="4312"/>
                    </a:lnTo>
                    <a:lnTo>
                      <a:pt x="0" y="0"/>
                    </a:lnTo>
                    <a:lnTo>
                      <a:pt x="708" y="0"/>
                    </a:ln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5400" tIns="50400" rIns="95400" bIns="504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3" name="Google Shape;393;p16"/>
              <p:cNvSpPr/>
              <p:nvPr/>
            </p:nvSpPr>
            <p:spPr>
              <a:xfrm>
                <a:off x="-1460785" y="921385"/>
                <a:ext cx="78840" cy="78840"/>
              </a:xfrm>
              <a:custGeom>
                <a:avLst/>
                <a:gdLst/>
                <a:ahLst/>
                <a:cxnLst/>
                <a:rect l="l" t="t" r="r" b="b"/>
                <a:pathLst>
                  <a:path w="219" h="219" extrusionOk="0">
                    <a:moveTo>
                      <a:pt x="219" y="104"/>
                    </a:moveTo>
                    <a:lnTo>
                      <a:pt x="219" y="104"/>
                    </a:lnTo>
                    <a:cubicBezTo>
                      <a:pt x="219" y="167"/>
                      <a:pt x="177" y="219"/>
                      <a:pt x="115" y="219"/>
                    </a:cubicBezTo>
                    <a:cubicBezTo>
                      <a:pt x="52" y="219"/>
                      <a:pt x="0" y="167"/>
                      <a:pt x="0" y="104"/>
                    </a:cubicBezTo>
                    <a:cubicBezTo>
                      <a:pt x="0" y="42"/>
                      <a:pt x="52" y="0"/>
                      <a:pt x="115" y="0"/>
                    </a:cubicBezTo>
                    <a:cubicBezTo>
                      <a:pt x="177" y="0"/>
                      <a:pt x="219" y="42"/>
                      <a:pt x="219" y="10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33825" rIns="90000" bIns="338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4" name="Google Shape;394;p16"/>
              <p:cNvSpPr/>
              <p:nvPr/>
            </p:nvSpPr>
            <p:spPr>
              <a:xfrm>
                <a:off x="-1546825" y="2638585"/>
                <a:ext cx="78480" cy="78840"/>
              </a:xfrm>
              <a:custGeom>
                <a:avLst/>
                <a:gdLst/>
                <a:ahLst/>
                <a:cxnLst/>
                <a:rect l="l" t="t" r="r" b="b"/>
                <a:pathLst>
                  <a:path w="218" h="219" extrusionOk="0">
                    <a:moveTo>
                      <a:pt x="218" y="115"/>
                    </a:moveTo>
                    <a:lnTo>
                      <a:pt x="218" y="115"/>
                    </a:lnTo>
                    <a:cubicBezTo>
                      <a:pt x="218" y="167"/>
                      <a:pt x="166" y="219"/>
                      <a:pt x="104" y="219"/>
                    </a:cubicBezTo>
                    <a:cubicBezTo>
                      <a:pt x="41" y="219"/>
                      <a:pt x="0" y="167"/>
                      <a:pt x="0" y="115"/>
                    </a:cubicBezTo>
                    <a:cubicBezTo>
                      <a:pt x="0" y="52"/>
                      <a:pt x="41" y="0"/>
                      <a:pt x="104" y="0"/>
                    </a:cubicBezTo>
                    <a:cubicBezTo>
                      <a:pt x="166" y="0"/>
                      <a:pt x="218" y="52"/>
                      <a:pt x="218" y="1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33825" rIns="90000" bIns="338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95" name="Google Shape;395;p16"/>
            <p:cNvGrpSpPr/>
            <p:nvPr/>
          </p:nvGrpSpPr>
          <p:grpSpPr>
            <a:xfrm rot="5400000">
              <a:off x="8032285" y="3353785"/>
              <a:ext cx="292320" cy="1796040"/>
              <a:chOff x="-1674265" y="921385"/>
              <a:chExt cx="292320" cy="1796040"/>
            </a:xfrm>
          </p:grpSpPr>
          <p:sp>
            <p:nvSpPr>
              <p:cNvPr id="396" name="Google Shape;396;p16"/>
              <p:cNvSpPr/>
              <p:nvPr/>
            </p:nvSpPr>
            <p:spPr>
              <a:xfrm>
                <a:off x="-1674265" y="958825"/>
                <a:ext cx="254880" cy="1721160"/>
              </a:xfrm>
              <a:custGeom>
                <a:avLst/>
                <a:gdLst/>
                <a:ahLst/>
                <a:cxnLst/>
                <a:rect l="l" t="t" r="r" b="b"/>
                <a:pathLst>
                  <a:path w="708" h="4781" fill="none" extrusionOk="0">
                    <a:moveTo>
                      <a:pt x="458" y="4781"/>
                    </a:moveTo>
                    <a:lnTo>
                      <a:pt x="0" y="4312"/>
                    </a:lnTo>
                    <a:lnTo>
                      <a:pt x="0" y="0"/>
                    </a:lnTo>
                    <a:lnTo>
                      <a:pt x="708" y="0"/>
                    </a:ln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5400" tIns="50400" rIns="95400" bIns="504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7" name="Google Shape;397;p16"/>
              <p:cNvSpPr/>
              <p:nvPr/>
            </p:nvSpPr>
            <p:spPr>
              <a:xfrm>
                <a:off x="-1460785" y="921385"/>
                <a:ext cx="78840" cy="78840"/>
              </a:xfrm>
              <a:custGeom>
                <a:avLst/>
                <a:gdLst/>
                <a:ahLst/>
                <a:cxnLst/>
                <a:rect l="l" t="t" r="r" b="b"/>
                <a:pathLst>
                  <a:path w="219" h="219" extrusionOk="0">
                    <a:moveTo>
                      <a:pt x="219" y="104"/>
                    </a:moveTo>
                    <a:lnTo>
                      <a:pt x="219" y="104"/>
                    </a:lnTo>
                    <a:cubicBezTo>
                      <a:pt x="219" y="167"/>
                      <a:pt x="177" y="219"/>
                      <a:pt x="115" y="219"/>
                    </a:cubicBezTo>
                    <a:cubicBezTo>
                      <a:pt x="52" y="219"/>
                      <a:pt x="0" y="167"/>
                      <a:pt x="0" y="104"/>
                    </a:cubicBezTo>
                    <a:cubicBezTo>
                      <a:pt x="0" y="42"/>
                      <a:pt x="52" y="0"/>
                      <a:pt x="115" y="0"/>
                    </a:cubicBezTo>
                    <a:cubicBezTo>
                      <a:pt x="177" y="0"/>
                      <a:pt x="219" y="42"/>
                      <a:pt x="219" y="10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33825" rIns="90000" bIns="338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8" name="Google Shape;398;p16"/>
              <p:cNvSpPr/>
              <p:nvPr/>
            </p:nvSpPr>
            <p:spPr>
              <a:xfrm>
                <a:off x="-1546825" y="2638585"/>
                <a:ext cx="78480" cy="78840"/>
              </a:xfrm>
              <a:custGeom>
                <a:avLst/>
                <a:gdLst/>
                <a:ahLst/>
                <a:cxnLst/>
                <a:rect l="l" t="t" r="r" b="b"/>
                <a:pathLst>
                  <a:path w="218" h="219" extrusionOk="0">
                    <a:moveTo>
                      <a:pt x="218" y="115"/>
                    </a:moveTo>
                    <a:lnTo>
                      <a:pt x="218" y="115"/>
                    </a:lnTo>
                    <a:cubicBezTo>
                      <a:pt x="218" y="167"/>
                      <a:pt x="166" y="219"/>
                      <a:pt x="104" y="219"/>
                    </a:cubicBezTo>
                    <a:cubicBezTo>
                      <a:pt x="41" y="219"/>
                      <a:pt x="0" y="167"/>
                      <a:pt x="0" y="115"/>
                    </a:cubicBezTo>
                    <a:cubicBezTo>
                      <a:pt x="0" y="52"/>
                      <a:pt x="41" y="0"/>
                      <a:pt x="104" y="0"/>
                    </a:cubicBezTo>
                    <a:cubicBezTo>
                      <a:pt x="166" y="0"/>
                      <a:pt x="218" y="52"/>
                      <a:pt x="218" y="1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33825" rIns="90000" bIns="338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99" name="Google Shape;399;p16"/>
            <p:cNvSpPr/>
            <p:nvPr/>
          </p:nvSpPr>
          <p:spPr>
            <a:xfrm>
              <a:off x="6040185" y="5031750"/>
              <a:ext cx="45000" cy="45000"/>
            </a:xfrm>
            <a:custGeom>
              <a:avLst/>
              <a:gdLst/>
              <a:ahLst/>
              <a:cxnLst/>
              <a:rect l="l" t="t" r="r" b="b"/>
              <a:pathLst>
                <a:path w="125" h="125" extrusionOk="0">
                  <a:moveTo>
                    <a:pt x="62" y="125"/>
                  </a:moveTo>
                  <a:lnTo>
                    <a:pt x="62" y="125"/>
                  </a:lnTo>
                  <a:cubicBezTo>
                    <a:pt x="146" y="125"/>
                    <a:pt x="146" y="0"/>
                    <a:pt x="62" y="0"/>
                  </a:cubicBezTo>
                  <a:cubicBezTo>
                    <a:pt x="-21" y="0"/>
                    <a:pt x="-21" y="125"/>
                    <a:pt x="62" y="12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" name="Google Shape;400;p16"/>
            <p:cNvSpPr/>
            <p:nvPr/>
          </p:nvSpPr>
          <p:spPr>
            <a:xfrm>
              <a:off x="9004710" y="740150"/>
              <a:ext cx="45000" cy="45000"/>
            </a:xfrm>
            <a:custGeom>
              <a:avLst/>
              <a:gdLst/>
              <a:ahLst/>
              <a:cxnLst/>
              <a:rect l="l" t="t" r="r" b="b"/>
              <a:pathLst>
                <a:path w="125" h="125" extrusionOk="0">
                  <a:moveTo>
                    <a:pt x="62" y="125"/>
                  </a:moveTo>
                  <a:lnTo>
                    <a:pt x="62" y="125"/>
                  </a:lnTo>
                  <a:cubicBezTo>
                    <a:pt x="146" y="125"/>
                    <a:pt x="146" y="0"/>
                    <a:pt x="62" y="0"/>
                  </a:cubicBezTo>
                  <a:cubicBezTo>
                    <a:pt x="-21" y="0"/>
                    <a:pt x="-21" y="125"/>
                    <a:pt x="62" y="12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" name="Google Shape;401;p16"/>
            <p:cNvSpPr/>
            <p:nvPr/>
          </p:nvSpPr>
          <p:spPr>
            <a:xfrm>
              <a:off x="45850" y="1174208"/>
              <a:ext cx="117360" cy="117360"/>
            </a:xfrm>
            <a:custGeom>
              <a:avLst/>
              <a:gdLst/>
              <a:ahLst/>
              <a:cxnLst/>
              <a:rect l="l" t="t" r="r" b="b"/>
              <a:pathLst>
                <a:path w="326" h="326" extrusionOk="0">
                  <a:moveTo>
                    <a:pt x="326" y="158"/>
                  </a:moveTo>
                  <a:lnTo>
                    <a:pt x="326" y="158"/>
                  </a:lnTo>
                  <a:cubicBezTo>
                    <a:pt x="326" y="251"/>
                    <a:pt x="252" y="326"/>
                    <a:pt x="168" y="326"/>
                  </a:cubicBezTo>
                  <a:cubicBezTo>
                    <a:pt x="75" y="326"/>
                    <a:pt x="0" y="251"/>
                    <a:pt x="0" y="158"/>
                  </a:cubicBezTo>
                  <a:cubicBezTo>
                    <a:pt x="0" y="75"/>
                    <a:pt x="75" y="0"/>
                    <a:pt x="168" y="0"/>
                  </a:cubicBezTo>
                  <a:cubicBezTo>
                    <a:pt x="252" y="0"/>
                    <a:pt x="326" y="75"/>
                    <a:pt x="326" y="158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6825" tIns="51825" rIns="96825" bIns="518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02" name="Google Shape;402;p16"/>
            <p:cNvGrpSpPr/>
            <p:nvPr/>
          </p:nvGrpSpPr>
          <p:grpSpPr>
            <a:xfrm>
              <a:off x="2225046" y="68209"/>
              <a:ext cx="93228" cy="93557"/>
              <a:chOff x="6269280" y="1002240"/>
              <a:chExt cx="130920" cy="131400"/>
            </a:xfrm>
          </p:grpSpPr>
          <p:cxnSp>
            <p:nvCxnSpPr>
              <p:cNvPr id="403" name="Google Shape;403;p16"/>
              <p:cNvCxnSpPr/>
              <p:nvPr/>
            </p:nvCxnSpPr>
            <p:spPr>
              <a:xfrm rot="10800000" flipH="1">
                <a:off x="6269400" y="1002240"/>
                <a:ext cx="130800" cy="131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cxnSp>
            <p:nvCxnSpPr>
              <p:cNvPr id="404" name="Google Shape;404;p16"/>
              <p:cNvCxnSpPr/>
              <p:nvPr/>
            </p:nvCxnSpPr>
            <p:spPr>
              <a:xfrm rot="10800000">
                <a:off x="6269280" y="1002240"/>
                <a:ext cx="130800" cy="131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</p:grpSp>
        <p:grpSp>
          <p:nvGrpSpPr>
            <p:cNvPr id="405" name="Google Shape;405;p16"/>
            <p:cNvGrpSpPr/>
            <p:nvPr/>
          </p:nvGrpSpPr>
          <p:grpSpPr>
            <a:xfrm>
              <a:off x="8935371" y="4905609"/>
              <a:ext cx="93228" cy="93557"/>
              <a:chOff x="6269280" y="1002240"/>
              <a:chExt cx="130920" cy="131400"/>
            </a:xfrm>
          </p:grpSpPr>
          <p:cxnSp>
            <p:nvCxnSpPr>
              <p:cNvPr id="406" name="Google Shape;406;p16"/>
              <p:cNvCxnSpPr/>
              <p:nvPr/>
            </p:nvCxnSpPr>
            <p:spPr>
              <a:xfrm rot="10800000" flipH="1">
                <a:off x="6269400" y="1002240"/>
                <a:ext cx="130800" cy="131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cxnSp>
            <p:nvCxnSpPr>
              <p:cNvPr id="407" name="Google Shape;407;p16"/>
              <p:cNvCxnSpPr/>
              <p:nvPr/>
            </p:nvCxnSpPr>
            <p:spPr>
              <a:xfrm rot="10800000">
                <a:off x="6269280" y="1002240"/>
                <a:ext cx="130800" cy="131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</p:grpSp>
      </p:grpSp>
      <p:grpSp>
        <p:nvGrpSpPr>
          <p:cNvPr id="408" name="Google Shape;408;p16"/>
          <p:cNvGrpSpPr/>
          <p:nvPr/>
        </p:nvGrpSpPr>
        <p:grpSpPr>
          <a:xfrm>
            <a:off x="229950" y="221250"/>
            <a:ext cx="8684100" cy="4701000"/>
            <a:chOff x="229950" y="223100"/>
            <a:chExt cx="8684100" cy="4701000"/>
          </a:xfrm>
        </p:grpSpPr>
        <p:sp>
          <p:nvSpPr>
            <p:cNvPr id="409" name="Google Shape;409;p16"/>
            <p:cNvSpPr/>
            <p:nvPr/>
          </p:nvSpPr>
          <p:spPr>
            <a:xfrm>
              <a:off x="232050" y="223100"/>
              <a:ext cx="8679900" cy="4701000"/>
            </a:xfrm>
            <a:prstGeom prst="roundRect">
              <a:avLst>
                <a:gd name="adj" fmla="val 2730"/>
              </a:avLst>
            </a:pr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410" name="Google Shape;410;p16"/>
            <p:cNvSpPr/>
            <p:nvPr/>
          </p:nvSpPr>
          <p:spPr>
            <a:xfrm flipH="1">
              <a:off x="229950" y="223100"/>
              <a:ext cx="8684100" cy="316500"/>
            </a:xfrm>
            <a:prstGeom prst="round2SameRect">
              <a:avLst>
                <a:gd name="adj1" fmla="val 41145"/>
                <a:gd name="adj2" fmla="val 0"/>
              </a:avLst>
            </a:pr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sp>
        <p:nvSpPr>
          <p:cNvPr id="411" name="Google Shape;411;p16"/>
          <p:cNvSpPr txBox="1">
            <a:spLocks noGrp="1"/>
          </p:cNvSpPr>
          <p:nvPr>
            <p:ph type="title"/>
          </p:nvPr>
        </p:nvSpPr>
        <p:spPr>
          <a:xfrm>
            <a:off x="713250" y="539500"/>
            <a:ext cx="3944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12" name="Google Shape;412;p16"/>
          <p:cNvSpPr txBox="1">
            <a:spLocks noGrp="1"/>
          </p:cNvSpPr>
          <p:nvPr>
            <p:ph type="body" idx="1"/>
          </p:nvPr>
        </p:nvSpPr>
        <p:spPr>
          <a:xfrm>
            <a:off x="713250" y="1502435"/>
            <a:ext cx="7717500" cy="22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marL="914400" lvl="1" indent="-30480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4" name="Google Shape;414;p17"/>
          <p:cNvGrpSpPr/>
          <p:nvPr/>
        </p:nvGrpSpPr>
        <p:grpSpPr>
          <a:xfrm>
            <a:off x="62465" y="61443"/>
            <a:ext cx="9008936" cy="4984562"/>
            <a:chOff x="62465" y="61443"/>
            <a:chExt cx="9008936" cy="4984562"/>
          </a:xfrm>
        </p:grpSpPr>
        <p:sp>
          <p:nvSpPr>
            <p:cNvPr id="415" name="Google Shape;415;p17"/>
            <p:cNvSpPr/>
            <p:nvPr/>
          </p:nvSpPr>
          <p:spPr>
            <a:xfrm>
              <a:off x="8857875" y="2673908"/>
              <a:ext cx="117360" cy="117360"/>
            </a:xfrm>
            <a:custGeom>
              <a:avLst/>
              <a:gdLst/>
              <a:ahLst/>
              <a:cxnLst/>
              <a:rect l="l" t="t" r="r" b="b"/>
              <a:pathLst>
                <a:path w="326" h="326" extrusionOk="0">
                  <a:moveTo>
                    <a:pt x="326" y="158"/>
                  </a:moveTo>
                  <a:lnTo>
                    <a:pt x="326" y="158"/>
                  </a:lnTo>
                  <a:cubicBezTo>
                    <a:pt x="326" y="251"/>
                    <a:pt x="252" y="326"/>
                    <a:pt x="168" y="326"/>
                  </a:cubicBezTo>
                  <a:cubicBezTo>
                    <a:pt x="75" y="326"/>
                    <a:pt x="0" y="251"/>
                    <a:pt x="0" y="158"/>
                  </a:cubicBezTo>
                  <a:cubicBezTo>
                    <a:pt x="0" y="75"/>
                    <a:pt x="75" y="0"/>
                    <a:pt x="168" y="0"/>
                  </a:cubicBezTo>
                  <a:cubicBezTo>
                    <a:pt x="252" y="0"/>
                    <a:pt x="326" y="75"/>
                    <a:pt x="326" y="158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6825" tIns="51825" rIns="96825" bIns="518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16" name="Google Shape;416;p17"/>
            <p:cNvGrpSpPr/>
            <p:nvPr/>
          </p:nvGrpSpPr>
          <p:grpSpPr>
            <a:xfrm>
              <a:off x="6952951" y="61443"/>
              <a:ext cx="2118450" cy="1752875"/>
              <a:chOff x="5491775" y="-2376465"/>
              <a:chExt cx="2118450" cy="1752875"/>
            </a:xfrm>
          </p:grpSpPr>
          <p:grpSp>
            <p:nvGrpSpPr>
              <p:cNvPr id="417" name="Google Shape;417;p17"/>
              <p:cNvGrpSpPr/>
              <p:nvPr/>
            </p:nvGrpSpPr>
            <p:grpSpPr>
              <a:xfrm>
                <a:off x="5491775" y="-2376465"/>
                <a:ext cx="2071080" cy="1704960"/>
                <a:chOff x="5229000" y="875160"/>
                <a:chExt cx="2071080" cy="1704960"/>
              </a:xfrm>
            </p:grpSpPr>
            <p:sp>
              <p:nvSpPr>
                <p:cNvPr id="418" name="Google Shape;418;p17"/>
                <p:cNvSpPr/>
                <p:nvPr/>
              </p:nvSpPr>
              <p:spPr>
                <a:xfrm>
                  <a:off x="5229000" y="875160"/>
                  <a:ext cx="93600" cy="93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0" h="260" extrusionOk="0">
                      <a:moveTo>
                        <a:pt x="260" y="130"/>
                      </a:moveTo>
                      <a:lnTo>
                        <a:pt x="260" y="130"/>
                      </a:lnTo>
                      <a:cubicBezTo>
                        <a:pt x="260" y="205"/>
                        <a:pt x="205" y="260"/>
                        <a:pt x="129" y="260"/>
                      </a:cubicBezTo>
                      <a:cubicBezTo>
                        <a:pt x="55" y="260"/>
                        <a:pt x="0" y="205"/>
                        <a:pt x="0" y="130"/>
                      </a:cubicBezTo>
                      <a:cubicBezTo>
                        <a:pt x="0" y="64"/>
                        <a:pt x="55" y="0"/>
                        <a:pt x="129" y="0"/>
                      </a:cubicBezTo>
                      <a:cubicBezTo>
                        <a:pt x="205" y="0"/>
                        <a:pt x="260" y="64"/>
                        <a:pt x="260" y="13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9" name="Google Shape;419;p17"/>
                <p:cNvSpPr/>
                <p:nvPr/>
              </p:nvSpPr>
              <p:spPr>
                <a:xfrm>
                  <a:off x="5275440" y="921960"/>
                  <a:ext cx="2024640" cy="16581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24" h="4606" fill="none" extrusionOk="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0" y="1249"/>
                        <a:pt x="0" y="1249"/>
                        <a:pt x="0" y="1249"/>
                      </a:cubicBezTo>
                      <a:cubicBezTo>
                        <a:pt x="4924" y="1249"/>
                        <a:pt x="4924" y="1249"/>
                        <a:pt x="4924" y="1249"/>
                      </a:cubicBezTo>
                      <a:cubicBezTo>
                        <a:pt x="5316" y="1249"/>
                        <a:pt x="5624" y="1566"/>
                        <a:pt x="5624" y="1948"/>
                      </a:cubicBezTo>
                      <a:cubicBezTo>
                        <a:pt x="5624" y="4606"/>
                        <a:pt x="5624" y="4606"/>
                        <a:pt x="5624" y="4606"/>
                      </a:cubicBez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6825" tIns="51825" rIns="96825" bIns="51825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420" name="Google Shape;420;p17"/>
              <p:cNvSpPr/>
              <p:nvPr/>
            </p:nvSpPr>
            <p:spPr>
              <a:xfrm>
                <a:off x="7516625" y="-717190"/>
                <a:ext cx="93600" cy="93600"/>
              </a:xfrm>
              <a:custGeom>
                <a:avLst/>
                <a:gdLst/>
                <a:ahLst/>
                <a:cxnLst/>
                <a:rect l="l" t="t" r="r" b="b"/>
                <a:pathLst>
                  <a:path w="260" h="260" extrusionOk="0">
                    <a:moveTo>
                      <a:pt x="260" y="130"/>
                    </a:moveTo>
                    <a:lnTo>
                      <a:pt x="260" y="130"/>
                    </a:lnTo>
                    <a:cubicBezTo>
                      <a:pt x="260" y="205"/>
                      <a:pt x="205" y="260"/>
                      <a:pt x="129" y="260"/>
                    </a:cubicBezTo>
                    <a:cubicBezTo>
                      <a:pt x="55" y="260"/>
                      <a:pt x="0" y="205"/>
                      <a:pt x="0" y="130"/>
                    </a:cubicBezTo>
                    <a:cubicBezTo>
                      <a:pt x="0" y="64"/>
                      <a:pt x="55" y="0"/>
                      <a:pt x="129" y="0"/>
                    </a:cubicBezTo>
                    <a:cubicBezTo>
                      <a:pt x="205" y="0"/>
                      <a:pt x="260" y="64"/>
                      <a:pt x="260" y="13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21" name="Google Shape;421;p17"/>
            <p:cNvGrpSpPr/>
            <p:nvPr/>
          </p:nvGrpSpPr>
          <p:grpSpPr>
            <a:xfrm>
              <a:off x="62465" y="4384685"/>
              <a:ext cx="93240" cy="661320"/>
              <a:chOff x="5433765" y="2597510"/>
              <a:chExt cx="93240" cy="661320"/>
            </a:xfrm>
          </p:grpSpPr>
          <p:sp>
            <p:nvSpPr>
              <p:cNvPr id="422" name="Google Shape;422;p17"/>
              <p:cNvSpPr/>
              <p:nvPr/>
            </p:nvSpPr>
            <p:spPr>
              <a:xfrm>
                <a:off x="5433765" y="2597510"/>
                <a:ext cx="93240" cy="93600"/>
              </a:xfrm>
              <a:custGeom>
                <a:avLst/>
                <a:gdLst/>
                <a:ahLst/>
                <a:cxnLst/>
                <a:rect l="l" t="t" r="r" b="b"/>
                <a:pathLst>
                  <a:path w="259" h="260" extrusionOk="0">
                    <a:moveTo>
                      <a:pt x="259" y="130"/>
                    </a:moveTo>
                    <a:lnTo>
                      <a:pt x="259" y="130"/>
                    </a:lnTo>
                    <a:cubicBezTo>
                      <a:pt x="259" y="205"/>
                      <a:pt x="204" y="260"/>
                      <a:pt x="130" y="260"/>
                    </a:cubicBezTo>
                    <a:cubicBezTo>
                      <a:pt x="55" y="260"/>
                      <a:pt x="0" y="205"/>
                      <a:pt x="0" y="130"/>
                    </a:cubicBezTo>
                    <a:cubicBezTo>
                      <a:pt x="0" y="64"/>
                      <a:pt x="55" y="0"/>
                      <a:pt x="130" y="0"/>
                    </a:cubicBezTo>
                    <a:cubicBezTo>
                      <a:pt x="204" y="0"/>
                      <a:pt x="259" y="64"/>
                      <a:pt x="259" y="13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23" name="Google Shape;423;p17"/>
              <p:cNvCxnSpPr/>
              <p:nvPr/>
            </p:nvCxnSpPr>
            <p:spPr>
              <a:xfrm>
                <a:off x="5480385" y="2644310"/>
                <a:ext cx="0" cy="587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sp>
            <p:nvSpPr>
              <p:cNvPr id="424" name="Google Shape;424;p17"/>
              <p:cNvSpPr/>
              <p:nvPr/>
            </p:nvSpPr>
            <p:spPr>
              <a:xfrm>
                <a:off x="5451945" y="3201590"/>
                <a:ext cx="56880" cy="57240"/>
              </a:xfrm>
              <a:custGeom>
                <a:avLst/>
                <a:gdLst/>
                <a:ahLst/>
                <a:cxnLst/>
                <a:rect l="l" t="t" r="r" b="b"/>
                <a:pathLst>
                  <a:path w="158" h="159" extrusionOk="0">
                    <a:moveTo>
                      <a:pt x="158" y="84"/>
                    </a:moveTo>
                    <a:lnTo>
                      <a:pt x="158" y="84"/>
                    </a:lnTo>
                    <a:cubicBezTo>
                      <a:pt x="158" y="130"/>
                      <a:pt x="122" y="159"/>
                      <a:pt x="75" y="159"/>
                    </a:cubicBezTo>
                    <a:cubicBezTo>
                      <a:pt x="38" y="159"/>
                      <a:pt x="0" y="130"/>
                      <a:pt x="0" y="84"/>
                    </a:cubicBezTo>
                    <a:cubicBezTo>
                      <a:pt x="0" y="37"/>
                      <a:pt x="38" y="0"/>
                      <a:pt x="75" y="0"/>
                    </a:cubicBezTo>
                    <a:cubicBezTo>
                      <a:pt x="122" y="0"/>
                      <a:pt x="158" y="37"/>
                      <a:pt x="158" y="8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12225" rIns="90000" bIns="122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25" name="Google Shape;425;p17"/>
            <p:cNvGrpSpPr/>
            <p:nvPr/>
          </p:nvGrpSpPr>
          <p:grpSpPr>
            <a:xfrm>
              <a:off x="62471" y="99234"/>
              <a:ext cx="93228" cy="93557"/>
              <a:chOff x="6269280" y="1002240"/>
              <a:chExt cx="130920" cy="131400"/>
            </a:xfrm>
          </p:grpSpPr>
          <p:cxnSp>
            <p:nvCxnSpPr>
              <p:cNvPr id="426" name="Google Shape;426;p17"/>
              <p:cNvCxnSpPr/>
              <p:nvPr/>
            </p:nvCxnSpPr>
            <p:spPr>
              <a:xfrm rot="10800000" flipH="1">
                <a:off x="6269400" y="1002240"/>
                <a:ext cx="130800" cy="131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cxnSp>
            <p:nvCxnSpPr>
              <p:cNvPr id="427" name="Google Shape;427;p17"/>
              <p:cNvCxnSpPr/>
              <p:nvPr/>
            </p:nvCxnSpPr>
            <p:spPr>
              <a:xfrm rot="10800000">
                <a:off x="6269280" y="1002240"/>
                <a:ext cx="130800" cy="131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</p:grpSp>
        <p:sp>
          <p:nvSpPr>
            <p:cNvPr id="428" name="Google Shape;428;p17"/>
            <p:cNvSpPr/>
            <p:nvPr/>
          </p:nvSpPr>
          <p:spPr>
            <a:xfrm>
              <a:off x="8918025" y="77107"/>
              <a:ext cx="117360" cy="117360"/>
            </a:xfrm>
            <a:custGeom>
              <a:avLst/>
              <a:gdLst/>
              <a:ahLst/>
              <a:cxnLst/>
              <a:rect l="l" t="t" r="r" b="b"/>
              <a:pathLst>
                <a:path w="326" h="326" extrusionOk="0">
                  <a:moveTo>
                    <a:pt x="326" y="158"/>
                  </a:moveTo>
                  <a:lnTo>
                    <a:pt x="326" y="158"/>
                  </a:lnTo>
                  <a:cubicBezTo>
                    <a:pt x="326" y="251"/>
                    <a:pt x="252" y="326"/>
                    <a:pt x="168" y="326"/>
                  </a:cubicBezTo>
                  <a:cubicBezTo>
                    <a:pt x="75" y="326"/>
                    <a:pt x="0" y="251"/>
                    <a:pt x="0" y="158"/>
                  </a:cubicBezTo>
                  <a:cubicBezTo>
                    <a:pt x="0" y="75"/>
                    <a:pt x="75" y="0"/>
                    <a:pt x="168" y="0"/>
                  </a:cubicBezTo>
                  <a:cubicBezTo>
                    <a:pt x="252" y="0"/>
                    <a:pt x="326" y="75"/>
                    <a:pt x="326" y="158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6825" tIns="51825" rIns="96825" bIns="518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" name="Google Shape;429;p17"/>
            <p:cNvSpPr/>
            <p:nvPr/>
          </p:nvSpPr>
          <p:spPr>
            <a:xfrm>
              <a:off x="73000" y="1495675"/>
              <a:ext cx="42300" cy="423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Code Pro"/>
                <a:ea typeface="Source Code Pro"/>
                <a:cs typeface="Source Code Pro"/>
                <a:sym typeface="Source Code Pro"/>
              </a:endParaRPr>
            </a:p>
          </p:txBody>
        </p:sp>
      </p:grpSp>
      <p:grpSp>
        <p:nvGrpSpPr>
          <p:cNvPr id="430" name="Google Shape;430;p17"/>
          <p:cNvGrpSpPr/>
          <p:nvPr/>
        </p:nvGrpSpPr>
        <p:grpSpPr>
          <a:xfrm>
            <a:off x="229950" y="221250"/>
            <a:ext cx="8684100" cy="4701000"/>
            <a:chOff x="229950" y="223100"/>
            <a:chExt cx="8684100" cy="4701000"/>
          </a:xfrm>
        </p:grpSpPr>
        <p:sp>
          <p:nvSpPr>
            <p:cNvPr id="431" name="Google Shape;431;p17"/>
            <p:cNvSpPr/>
            <p:nvPr/>
          </p:nvSpPr>
          <p:spPr>
            <a:xfrm>
              <a:off x="232050" y="223100"/>
              <a:ext cx="8679900" cy="4701000"/>
            </a:xfrm>
            <a:prstGeom prst="roundRect">
              <a:avLst>
                <a:gd name="adj" fmla="val 2730"/>
              </a:avLst>
            </a:pr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ousine"/>
                <a:ea typeface="Cousine"/>
                <a:cs typeface="Cousine"/>
                <a:sym typeface="Cousine"/>
              </a:endParaRPr>
            </a:p>
          </p:txBody>
        </p:sp>
        <p:sp>
          <p:nvSpPr>
            <p:cNvPr id="432" name="Google Shape;432;p17"/>
            <p:cNvSpPr/>
            <p:nvPr/>
          </p:nvSpPr>
          <p:spPr>
            <a:xfrm flipH="1">
              <a:off x="229950" y="223100"/>
              <a:ext cx="8684100" cy="316500"/>
            </a:xfrm>
            <a:prstGeom prst="round2SameRect">
              <a:avLst>
                <a:gd name="adj1" fmla="val 41145"/>
                <a:gd name="adj2" fmla="val 0"/>
              </a:avLst>
            </a:pr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ousine"/>
                <a:ea typeface="Cousine"/>
                <a:cs typeface="Cousine"/>
                <a:sym typeface="Cousine"/>
              </a:endParaRPr>
            </a:p>
          </p:txBody>
        </p:sp>
      </p:grpSp>
      <p:grpSp>
        <p:nvGrpSpPr>
          <p:cNvPr id="433" name="Google Shape;433;p17"/>
          <p:cNvGrpSpPr/>
          <p:nvPr/>
        </p:nvGrpSpPr>
        <p:grpSpPr>
          <a:xfrm>
            <a:off x="8547147" y="4385914"/>
            <a:ext cx="431301" cy="436168"/>
            <a:chOff x="8423997" y="4334627"/>
            <a:chExt cx="431301" cy="436168"/>
          </a:xfrm>
        </p:grpSpPr>
        <p:sp>
          <p:nvSpPr>
            <p:cNvPr id="434" name="Google Shape;434;p17"/>
            <p:cNvSpPr/>
            <p:nvPr/>
          </p:nvSpPr>
          <p:spPr>
            <a:xfrm>
              <a:off x="8423997" y="4334627"/>
              <a:ext cx="431301" cy="436168"/>
            </a:xfrm>
            <a:custGeom>
              <a:avLst/>
              <a:gdLst/>
              <a:ahLst/>
              <a:cxnLst/>
              <a:rect l="l" t="t" r="r" b="b"/>
              <a:pathLst>
                <a:path w="1779" h="1799" extrusionOk="0">
                  <a:moveTo>
                    <a:pt x="907" y="0"/>
                  </a:moveTo>
                  <a:lnTo>
                    <a:pt x="907" y="0"/>
                  </a:lnTo>
                  <a:cubicBezTo>
                    <a:pt x="425" y="0"/>
                    <a:pt x="35" y="399"/>
                    <a:pt x="35" y="872"/>
                  </a:cubicBezTo>
                  <a:cubicBezTo>
                    <a:pt x="35" y="1076"/>
                    <a:pt x="100" y="1261"/>
                    <a:pt x="221" y="1401"/>
                  </a:cubicBezTo>
                  <a:cubicBezTo>
                    <a:pt x="175" y="1521"/>
                    <a:pt x="110" y="1623"/>
                    <a:pt x="16" y="1706"/>
                  </a:cubicBezTo>
                  <a:cubicBezTo>
                    <a:pt x="-20" y="1743"/>
                    <a:pt x="7" y="1808"/>
                    <a:pt x="63" y="1799"/>
                  </a:cubicBezTo>
                  <a:cubicBezTo>
                    <a:pt x="221" y="1790"/>
                    <a:pt x="369" y="1734"/>
                    <a:pt x="490" y="1641"/>
                  </a:cubicBezTo>
                  <a:cubicBezTo>
                    <a:pt x="620" y="1706"/>
                    <a:pt x="759" y="1743"/>
                    <a:pt x="907" y="1743"/>
                  </a:cubicBezTo>
                  <a:cubicBezTo>
                    <a:pt x="1389" y="1743"/>
                    <a:pt x="1779" y="1353"/>
                    <a:pt x="1779" y="872"/>
                  </a:cubicBezTo>
                  <a:cubicBezTo>
                    <a:pt x="1779" y="399"/>
                    <a:pt x="1389" y="0"/>
                    <a:pt x="907" y="0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" name="Google Shape;435;p17"/>
            <p:cNvSpPr/>
            <p:nvPr/>
          </p:nvSpPr>
          <p:spPr>
            <a:xfrm>
              <a:off x="8511033" y="4448820"/>
              <a:ext cx="265714" cy="232025"/>
            </a:xfrm>
            <a:custGeom>
              <a:avLst/>
              <a:gdLst/>
              <a:ahLst/>
              <a:cxnLst/>
              <a:rect l="l" t="t" r="r" b="b"/>
              <a:pathLst>
                <a:path w="1096" h="957" extrusionOk="0">
                  <a:moveTo>
                    <a:pt x="910" y="29"/>
                  </a:moveTo>
                  <a:lnTo>
                    <a:pt x="910" y="29"/>
                  </a:lnTo>
                  <a:cubicBezTo>
                    <a:pt x="789" y="-36"/>
                    <a:pt x="604" y="11"/>
                    <a:pt x="548" y="141"/>
                  </a:cubicBezTo>
                  <a:cubicBezTo>
                    <a:pt x="492" y="11"/>
                    <a:pt x="307" y="-36"/>
                    <a:pt x="186" y="29"/>
                  </a:cubicBezTo>
                  <a:cubicBezTo>
                    <a:pt x="56" y="94"/>
                    <a:pt x="-9" y="243"/>
                    <a:pt x="1" y="382"/>
                  </a:cubicBezTo>
                  <a:cubicBezTo>
                    <a:pt x="10" y="521"/>
                    <a:pt x="94" y="651"/>
                    <a:pt x="196" y="753"/>
                  </a:cubicBezTo>
                  <a:cubicBezTo>
                    <a:pt x="297" y="836"/>
                    <a:pt x="427" y="901"/>
                    <a:pt x="548" y="957"/>
                  </a:cubicBezTo>
                  <a:cubicBezTo>
                    <a:pt x="678" y="901"/>
                    <a:pt x="799" y="836"/>
                    <a:pt x="900" y="753"/>
                  </a:cubicBezTo>
                  <a:cubicBezTo>
                    <a:pt x="1003" y="651"/>
                    <a:pt x="1086" y="521"/>
                    <a:pt x="1095" y="382"/>
                  </a:cubicBezTo>
                  <a:cubicBezTo>
                    <a:pt x="1104" y="243"/>
                    <a:pt x="1040" y="94"/>
                    <a:pt x="910" y="2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36" name="Google Shape;436;p17"/>
          <p:cNvGrpSpPr/>
          <p:nvPr/>
        </p:nvGrpSpPr>
        <p:grpSpPr>
          <a:xfrm>
            <a:off x="8500450" y="3610825"/>
            <a:ext cx="295234" cy="691861"/>
            <a:chOff x="8500450" y="3610825"/>
            <a:chExt cx="295234" cy="691861"/>
          </a:xfrm>
        </p:grpSpPr>
        <p:sp>
          <p:nvSpPr>
            <p:cNvPr id="437" name="Google Shape;437;p17"/>
            <p:cNvSpPr/>
            <p:nvPr/>
          </p:nvSpPr>
          <p:spPr>
            <a:xfrm>
              <a:off x="8500450" y="3851333"/>
              <a:ext cx="117360" cy="117360"/>
            </a:xfrm>
            <a:custGeom>
              <a:avLst/>
              <a:gdLst/>
              <a:ahLst/>
              <a:cxnLst/>
              <a:rect l="l" t="t" r="r" b="b"/>
              <a:pathLst>
                <a:path w="326" h="326" extrusionOk="0">
                  <a:moveTo>
                    <a:pt x="326" y="158"/>
                  </a:moveTo>
                  <a:lnTo>
                    <a:pt x="326" y="158"/>
                  </a:lnTo>
                  <a:cubicBezTo>
                    <a:pt x="326" y="251"/>
                    <a:pt x="252" y="326"/>
                    <a:pt x="168" y="326"/>
                  </a:cubicBezTo>
                  <a:cubicBezTo>
                    <a:pt x="75" y="326"/>
                    <a:pt x="0" y="251"/>
                    <a:pt x="0" y="158"/>
                  </a:cubicBezTo>
                  <a:cubicBezTo>
                    <a:pt x="0" y="75"/>
                    <a:pt x="75" y="0"/>
                    <a:pt x="168" y="0"/>
                  </a:cubicBezTo>
                  <a:cubicBezTo>
                    <a:pt x="252" y="0"/>
                    <a:pt x="326" y="75"/>
                    <a:pt x="326" y="158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6825" tIns="51825" rIns="96825" bIns="518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" name="Google Shape;438;p17"/>
            <p:cNvSpPr/>
            <p:nvPr/>
          </p:nvSpPr>
          <p:spPr>
            <a:xfrm>
              <a:off x="8677727" y="3610825"/>
              <a:ext cx="58025" cy="58025"/>
            </a:xfrm>
            <a:custGeom>
              <a:avLst/>
              <a:gdLst/>
              <a:ahLst/>
              <a:cxnLst/>
              <a:rect l="l" t="t" r="r" b="b"/>
              <a:pathLst>
                <a:path w="112" h="112" extrusionOk="0">
                  <a:moveTo>
                    <a:pt x="55" y="112"/>
                  </a:moveTo>
                  <a:lnTo>
                    <a:pt x="55" y="112"/>
                  </a:lnTo>
                  <a:cubicBezTo>
                    <a:pt x="130" y="112"/>
                    <a:pt x="130" y="0"/>
                    <a:pt x="55" y="0"/>
                  </a:cubicBezTo>
                  <a:cubicBezTo>
                    <a:pt x="-19" y="0"/>
                    <a:pt x="-19" y="112"/>
                    <a:pt x="55" y="11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39" name="Google Shape;439;p17"/>
            <p:cNvGrpSpPr/>
            <p:nvPr/>
          </p:nvGrpSpPr>
          <p:grpSpPr>
            <a:xfrm>
              <a:off x="8617809" y="4124811"/>
              <a:ext cx="177875" cy="177875"/>
              <a:chOff x="2025000" y="896760"/>
              <a:chExt cx="206280" cy="206280"/>
            </a:xfrm>
          </p:grpSpPr>
          <p:sp>
            <p:nvSpPr>
              <p:cNvPr id="440" name="Google Shape;440;p17"/>
              <p:cNvSpPr/>
              <p:nvPr/>
            </p:nvSpPr>
            <p:spPr>
              <a:xfrm>
                <a:off x="2122560" y="896760"/>
                <a:ext cx="15120" cy="206280"/>
              </a:xfrm>
              <a:custGeom>
                <a:avLst/>
                <a:gdLst/>
                <a:ahLst/>
                <a:cxnLst/>
                <a:rect l="l" t="t" r="r" b="b"/>
                <a:pathLst>
                  <a:path w="42" h="573" extrusionOk="0">
                    <a:moveTo>
                      <a:pt x="21" y="573"/>
                    </a:moveTo>
                    <a:lnTo>
                      <a:pt x="21" y="573"/>
                    </a:lnTo>
                    <a:cubicBezTo>
                      <a:pt x="10" y="573"/>
                      <a:pt x="0" y="563"/>
                      <a:pt x="0" y="552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11"/>
                      <a:pt x="10" y="0"/>
                      <a:pt x="21" y="0"/>
                    </a:cubicBezTo>
                    <a:cubicBezTo>
                      <a:pt x="31" y="0"/>
                      <a:pt x="42" y="11"/>
                      <a:pt x="42" y="21"/>
                    </a:cubicBezTo>
                    <a:cubicBezTo>
                      <a:pt x="42" y="552"/>
                      <a:pt x="42" y="552"/>
                      <a:pt x="42" y="552"/>
                    </a:cubicBezTo>
                    <a:cubicBezTo>
                      <a:pt x="42" y="563"/>
                      <a:pt x="31" y="573"/>
                      <a:pt x="21" y="57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1" name="Google Shape;441;p17"/>
              <p:cNvSpPr/>
              <p:nvPr/>
            </p:nvSpPr>
            <p:spPr>
              <a:xfrm>
                <a:off x="2025000" y="990720"/>
                <a:ext cx="206280" cy="14760"/>
              </a:xfrm>
              <a:custGeom>
                <a:avLst/>
                <a:gdLst/>
                <a:ahLst/>
                <a:cxnLst/>
                <a:rect l="l" t="t" r="r" b="b"/>
                <a:pathLst>
                  <a:path w="573" h="41" extrusionOk="0">
                    <a:moveTo>
                      <a:pt x="552" y="41"/>
                    </a:moveTo>
                    <a:lnTo>
                      <a:pt x="552" y="41"/>
                    </a:lnTo>
                    <a:cubicBezTo>
                      <a:pt x="21" y="41"/>
                      <a:pt x="21" y="41"/>
                      <a:pt x="21" y="41"/>
                    </a:cubicBezTo>
                    <a:cubicBezTo>
                      <a:pt x="11" y="41"/>
                      <a:pt x="0" y="31"/>
                      <a:pt x="0" y="20"/>
                    </a:cubicBezTo>
                    <a:cubicBezTo>
                      <a:pt x="0" y="10"/>
                      <a:pt x="11" y="0"/>
                      <a:pt x="21" y="0"/>
                    </a:cubicBezTo>
                    <a:cubicBezTo>
                      <a:pt x="552" y="0"/>
                      <a:pt x="552" y="0"/>
                      <a:pt x="552" y="0"/>
                    </a:cubicBezTo>
                    <a:cubicBezTo>
                      <a:pt x="563" y="0"/>
                      <a:pt x="573" y="10"/>
                      <a:pt x="573" y="20"/>
                    </a:cubicBezTo>
                    <a:cubicBezTo>
                      <a:pt x="573" y="31"/>
                      <a:pt x="563" y="41"/>
                      <a:pt x="552" y="4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2" name="Google Shape;442;p17"/>
              <p:cNvSpPr/>
              <p:nvPr/>
            </p:nvSpPr>
            <p:spPr>
              <a:xfrm>
                <a:off x="2092680" y="961560"/>
                <a:ext cx="73800" cy="74160"/>
              </a:xfrm>
              <a:custGeom>
                <a:avLst/>
                <a:gdLst/>
                <a:ahLst/>
                <a:cxnLst/>
                <a:rect l="l" t="t" r="r" b="b"/>
                <a:pathLst>
                  <a:path w="205" h="206" extrusionOk="0">
                    <a:moveTo>
                      <a:pt x="20" y="206"/>
                    </a:moveTo>
                    <a:lnTo>
                      <a:pt x="20" y="206"/>
                    </a:lnTo>
                    <a:cubicBezTo>
                      <a:pt x="10" y="206"/>
                      <a:pt x="10" y="206"/>
                      <a:pt x="0" y="206"/>
                    </a:cubicBezTo>
                    <a:cubicBezTo>
                      <a:pt x="0" y="195"/>
                      <a:pt x="0" y="185"/>
                      <a:pt x="0" y="174"/>
                    </a:cubicBezTo>
                    <a:cubicBezTo>
                      <a:pt x="166" y="8"/>
                      <a:pt x="166" y="8"/>
                      <a:pt x="166" y="8"/>
                    </a:cubicBezTo>
                    <a:cubicBezTo>
                      <a:pt x="177" y="-3"/>
                      <a:pt x="187" y="-3"/>
                      <a:pt x="198" y="8"/>
                    </a:cubicBezTo>
                    <a:cubicBezTo>
                      <a:pt x="208" y="18"/>
                      <a:pt x="208" y="29"/>
                      <a:pt x="198" y="39"/>
                    </a:cubicBezTo>
                    <a:cubicBezTo>
                      <a:pt x="31" y="206"/>
                      <a:pt x="31" y="206"/>
                      <a:pt x="31" y="206"/>
                    </a:cubicBezTo>
                    <a:lnTo>
                      <a:pt x="20" y="20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29150" rIns="90000" bIns="2915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3" name="Google Shape;443;p17"/>
              <p:cNvSpPr/>
              <p:nvPr/>
            </p:nvSpPr>
            <p:spPr>
              <a:xfrm>
                <a:off x="2092680" y="961560"/>
                <a:ext cx="73800" cy="74160"/>
              </a:xfrm>
              <a:custGeom>
                <a:avLst/>
                <a:gdLst/>
                <a:ahLst/>
                <a:cxnLst/>
                <a:rect l="l" t="t" r="r" b="b"/>
                <a:pathLst>
                  <a:path w="205" h="206" extrusionOk="0">
                    <a:moveTo>
                      <a:pt x="187" y="206"/>
                    </a:moveTo>
                    <a:lnTo>
                      <a:pt x="187" y="206"/>
                    </a:lnTo>
                    <a:cubicBezTo>
                      <a:pt x="177" y="206"/>
                      <a:pt x="177" y="206"/>
                      <a:pt x="166" y="206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0" y="29"/>
                      <a:pt x="0" y="18"/>
                      <a:pt x="0" y="8"/>
                    </a:cubicBezTo>
                    <a:cubicBezTo>
                      <a:pt x="10" y="-3"/>
                      <a:pt x="20" y="-3"/>
                      <a:pt x="31" y="8"/>
                    </a:cubicBezTo>
                    <a:cubicBezTo>
                      <a:pt x="198" y="174"/>
                      <a:pt x="198" y="174"/>
                      <a:pt x="198" y="174"/>
                    </a:cubicBezTo>
                    <a:cubicBezTo>
                      <a:pt x="208" y="185"/>
                      <a:pt x="208" y="195"/>
                      <a:pt x="198" y="206"/>
                    </a:cubicBezTo>
                    <a:lnTo>
                      <a:pt x="187" y="20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29150" rIns="90000" bIns="2915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44" name="Google Shape;444;p17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45" name="Google Shape;445;p17"/>
          <p:cNvSpPr txBox="1">
            <a:spLocks noGrp="1"/>
          </p:cNvSpPr>
          <p:nvPr>
            <p:ph type="subTitle" idx="1"/>
          </p:nvPr>
        </p:nvSpPr>
        <p:spPr>
          <a:xfrm>
            <a:off x="1366550" y="1789049"/>
            <a:ext cx="70641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46" name="Google Shape;446;p17"/>
          <p:cNvSpPr txBox="1">
            <a:spLocks noGrp="1"/>
          </p:cNvSpPr>
          <p:nvPr>
            <p:ph type="subTitle" idx="2"/>
          </p:nvPr>
        </p:nvSpPr>
        <p:spPr>
          <a:xfrm>
            <a:off x="1366550" y="2922175"/>
            <a:ext cx="70641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47" name="Google Shape;447;p17"/>
          <p:cNvSpPr txBox="1">
            <a:spLocks noGrp="1"/>
          </p:cNvSpPr>
          <p:nvPr>
            <p:ph type="subTitle" idx="3"/>
          </p:nvPr>
        </p:nvSpPr>
        <p:spPr>
          <a:xfrm>
            <a:off x="1366550" y="4055300"/>
            <a:ext cx="70641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48" name="Google Shape;448;p17"/>
          <p:cNvSpPr txBox="1">
            <a:spLocks noGrp="1"/>
          </p:cNvSpPr>
          <p:nvPr>
            <p:ph type="subTitle" idx="4"/>
          </p:nvPr>
        </p:nvSpPr>
        <p:spPr>
          <a:xfrm>
            <a:off x="1366550" y="1331850"/>
            <a:ext cx="70641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endParaRPr/>
          </a:p>
        </p:txBody>
      </p:sp>
      <p:sp>
        <p:nvSpPr>
          <p:cNvPr id="449" name="Google Shape;449;p17"/>
          <p:cNvSpPr txBox="1">
            <a:spLocks noGrp="1"/>
          </p:cNvSpPr>
          <p:nvPr>
            <p:ph type="subTitle" idx="5"/>
          </p:nvPr>
        </p:nvSpPr>
        <p:spPr>
          <a:xfrm>
            <a:off x="1366550" y="2464975"/>
            <a:ext cx="70641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endParaRPr/>
          </a:p>
        </p:txBody>
      </p:sp>
      <p:sp>
        <p:nvSpPr>
          <p:cNvPr id="450" name="Google Shape;450;p17"/>
          <p:cNvSpPr txBox="1">
            <a:spLocks noGrp="1"/>
          </p:cNvSpPr>
          <p:nvPr>
            <p:ph type="subTitle" idx="6"/>
          </p:nvPr>
        </p:nvSpPr>
        <p:spPr>
          <a:xfrm>
            <a:off x="1366550" y="3598100"/>
            <a:ext cx="70641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9" name="Google Shape;659;p22"/>
          <p:cNvGrpSpPr/>
          <p:nvPr/>
        </p:nvGrpSpPr>
        <p:grpSpPr>
          <a:xfrm>
            <a:off x="45850" y="68209"/>
            <a:ext cx="9030615" cy="5008541"/>
            <a:chOff x="45850" y="68209"/>
            <a:chExt cx="9030615" cy="5008541"/>
          </a:xfrm>
        </p:grpSpPr>
        <p:grpSp>
          <p:nvGrpSpPr>
            <p:cNvPr id="660" name="Google Shape;660;p22"/>
            <p:cNvGrpSpPr/>
            <p:nvPr/>
          </p:nvGrpSpPr>
          <p:grpSpPr>
            <a:xfrm>
              <a:off x="510235" y="68210"/>
              <a:ext cx="292320" cy="1796040"/>
              <a:chOff x="-1674265" y="921385"/>
              <a:chExt cx="292320" cy="1796040"/>
            </a:xfrm>
          </p:grpSpPr>
          <p:sp>
            <p:nvSpPr>
              <p:cNvPr id="661" name="Google Shape;661;p22"/>
              <p:cNvSpPr/>
              <p:nvPr/>
            </p:nvSpPr>
            <p:spPr>
              <a:xfrm>
                <a:off x="-1674265" y="958825"/>
                <a:ext cx="254880" cy="1721160"/>
              </a:xfrm>
              <a:custGeom>
                <a:avLst/>
                <a:gdLst/>
                <a:ahLst/>
                <a:cxnLst/>
                <a:rect l="l" t="t" r="r" b="b"/>
                <a:pathLst>
                  <a:path w="708" h="4781" fill="none" extrusionOk="0">
                    <a:moveTo>
                      <a:pt x="458" y="4781"/>
                    </a:moveTo>
                    <a:lnTo>
                      <a:pt x="0" y="4312"/>
                    </a:lnTo>
                    <a:lnTo>
                      <a:pt x="0" y="0"/>
                    </a:lnTo>
                    <a:lnTo>
                      <a:pt x="708" y="0"/>
                    </a:ln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5400" tIns="50400" rIns="95400" bIns="504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2" name="Google Shape;662;p22"/>
              <p:cNvSpPr/>
              <p:nvPr/>
            </p:nvSpPr>
            <p:spPr>
              <a:xfrm>
                <a:off x="-1460785" y="921385"/>
                <a:ext cx="78840" cy="78840"/>
              </a:xfrm>
              <a:custGeom>
                <a:avLst/>
                <a:gdLst/>
                <a:ahLst/>
                <a:cxnLst/>
                <a:rect l="l" t="t" r="r" b="b"/>
                <a:pathLst>
                  <a:path w="219" h="219" extrusionOk="0">
                    <a:moveTo>
                      <a:pt x="219" y="104"/>
                    </a:moveTo>
                    <a:lnTo>
                      <a:pt x="219" y="104"/>
                    </a:lnTo>
                    <a:cubicBezTo>
                      <a:pt x="219" y="167"/>
                      <a:pt x="177" y="219"/>
                      <a:pt x="115" y="219"/>
                    </a:cubicBezTo>
                    <a:cubicBezTo>
                      <a:pt x="52" y="219"/>
                      <a:pt x="0" y="167"/>
                      <a:pt x="0" y="104"/>
                    </a:cubicBezTo>
                    <a:cubicBezTo>
                      <a:pt x="0" y="42"/>
                      <a:pt x="52" y="0"/>
                      <a:pt x="115" y="0"/>
                    </a:cubicBezTo>
                    <a:cubicBezTo>
                      <a:pt x="177" y="0"/>
                      <a:pt x="219" y="42"/>
                      <a:pt x="219" y="10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33825" rIns="90000" bIns="338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3" name="Google Shape;663;p22"/>
              <p:cNvSpPr/>
              <p:nvPr/>
            </p:nvSpPr>
            <p:spPr>
              <a:xfrm>
                <a:off x="-1546825" y="2638585"/>
                <a:ext cx="78480" cy="78840"/>
              </a:xfrm>
              <a:custGeom>
                <a:avLst/>
                <a:gdLst/>
                <a:ahLst/>
                <a:cxnLst/>
                <a:rect l="l" t="t" r="r" b="b"/>
                <a:pathLst>
                  <a:path w="218" h="219" extrusionOk="0">
                    <a:moveTo>
                      <a:pt x="218" y="115"/>
                    </a:moveTo>
                    <a:lnTo>
                      <a:pt x="218" y="115"/>
                    </a:lnTo>
                    <a:cubicBezTo>
                      <a:pt x="218" y="167"/>
                      <a:pt x="166" y="219"/>
                      <a:pt x="104" y="219"/>
                    </a:cubicBezTo>
                    <a:cubicBezTo>
                      <a:pt x="41" y="219"/>
                      <a:pt x="0" y="167"/>
                      <a:pt x="0" y="115"/>
                    </a:cubicBezTo>
                    <a:cubicBezTo>
                      <a:pt x="0" y="52"/>
                      <a:pt x="41" y="0"/>
                      <a:pt x="104" y="0"/>
                    </a:cubicBezTo>
                    <a:cubicBezTo>
                      <a:pt x="166" y="0"/>
                      <a:pt x="218" y="52"/>
                      <a:pt x="218" y="1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33825" rIns="90000" bIns="338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64" name="Google Shape;664;p22"/>
            <p:cNvGrpSpPr/>
            <p:nvPr/>
          </p:nvGrpSpPr>
          <p:grpSpPr>
            <a:xfrm rot="5400000">
              <a:off x="8032285" y="3353785"/>
              <a:ext cx="292320" cy="1796040"/>
              <a:chOff x="-1674265" y="921385"/>
              <a:chExt cx="292320" cy="1796040"/>
            </a:xfrm>
          </p:grpSpPr>
          <p:sp>
            <p:nvSpPr>
              <p:cNvPr id="665" name="Google Shape;665;p22"/>
              <p:cNvSpPr/>
              <p:nvPr/>
            </p:nvSpPr>
            <p:spPr>
              <a:xfrm>
                <a:off x="-1674265" y="958825"/>
                <a:ext cx="254880" cy="1721160"/>
              </a:xfrm>
              <a:custGeom>
                <a:avLst/>
                <a:gdLst/>
                <a:ahLst/>
                <a:cxnLst/>
                <a:rect l="l" t="t" r="r" b="b"/>
                <a:pathLst>
                  <a:path w="708" h="4781" fill="none" extrusionOk="0">
                    <a:moveTo>
                      <a:pt x="458" y="4781"/>
                    </a:moveTo>
                    <a:lnTo>
                      <a:pt x="0" y="4312"/>
                    </a:lnTo>
                    <a:lnTo>
                      <a:pt x="0" y="0"/>
                    </a:lnTo>
                    <a:lnTo>
                      <a:pt x="708" y="0"/>
                    </a:ln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5400" tIns="50400" rIns="95400" bIns="504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6" name="Google Shape;666;p22"/>
              <p:cNvSpPr/>
              <p:nvPr/>
            </p:nvSpPr>
            <p:spPr>
              <a:xfrm>
                <a:off x="-1460785" y="921385"/>
                <a:ext cx="78840" cy="78840"/>
              </a:xfrm>
              <a:custGeom>
                <a:avLst/>
                <a:gdLst/>
                <a:ahLst/>
                <a:cxnLst/>
                <a:rect l="l" t="t" r="r" b="b"/>
                <a:pathLst>
                  <a:path w="219" h="219" extrusionOk="0">
                    <a:moveTo>
                      <a:pt x="219" y="104"/>
                    </a:moveTo>
                    <a:lnTo>
                      <a:pt x="219" y="104"/>
                    </a:lnTo>
                    <a:cubicBezTo>
                      <a:pt x="219" y="167"/>
                      <a:pt x="177" y="219"/>
                      <a:pt x="115" y="219"/>
                    </a:cubicBezTo>
                    <a:cubicBezTo>
                      <a:pt x="52" y="219"/>
                      <a:pt x="0" y="167"/>
                      <a:pt x="0" y="104"/>
                    </a:cubicBezTo>
                    <a:cubicBezTo>
                      <a:pt x="0" y="42"/>
                      <a:pt x="52" y="0"/>
                      <a:pt x="115" y="0"/>
                    </a:cubicBezTo>
                    <a:cubicBezTo>
                      <a:pt x="177" y="0"/>
                      <a:pt x="219" y="42"/>
                      <a:pt x="219" y="10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33825" rIns="90000" bIns="338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7" name="Google Shape;667;p22"/>
              <p:cNvSpPr/>
              <p:nvPr/>
            </p:nvSpPr>
            <p:spPr>
              <a:xfrm>
                <a:off x="-1546825" y="2638585"/>
                <a:ext cx="78480" cy="78840"/>
              </a:xfrm>
              <a:custGeom>
                <a:avLst/>
                <a:gdLst/>
                <a:ahLst/>
                <a:cxnLst/>
                <a:rect l="l" t="t" r="r" b="b"/>
                <a:pathLst>
                  <a:path w="218" h="219" extrusionOk="0">
                    <a:moveTo>
                      <a:pt x="218" y="115"/>
                    </a:moveTo>
                    <a:lnTo>
                      <a:pt x="218" y="115"/>
                    </a:lnTo>
                    <a:cubicBezTo>
                      <a:pt x="218" y="167"/>
                      <a:pt x="166" y="219"/>
                      <a:pt x="104" y="219"/>
                    </a:cubicBezTo>
                    <a:cubicBezTo>
                      <a:pt x="41" y="219"/>
                      <a:pt x="0" y="167"/>
                      <a:pt x="0" y="115"/>
                    </a:cubicBezTo>
                    <a:cubicBezTo>
                      <a:pt x="0" y="52"/>
                      <a:pt x="41" y="0"/>
                      <a:pt x="104" y="0"/>
                    </a:cubicBezTo>
                    <a:cubicBezTo>
                      <a:pt x="166" y="0"/>
                      <a:pt x="218" y="52"/>
                      <a:pt x="218" y="1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33825" rIns="90000" bIns="338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668" name="Google Shape;668;p22"/>
            <p:cNvSpPr/>
            <p:nvPr/>
          </p:nvSpPr>
          <p:spPr>
            <a:xfrm>
              <a:off x="6040185" y="5031750"/>
              <a:ext cx="45000" cy="45000"/>
            </a:xfrm>
            <a:custGeom>
              <a:avLst/>
              <a:gdLst/>
              <a:ahLst/>
              <a:cxnLst/>
              <a:rect l="l" t="t" r="r" b="b"/>
              <a:pathLst>
                <a:path w="125" h="125" extrusionOk="0">
                  <a:moveTo>
                    <a:pt x="62" y="125"/>
                  </a:moveTo>
                  <a:lnTo>
                    <a:pt x="62" y="125"/>
                  </a:lnTo>
                  <a:cubicBezTo>
                    <a:pt x="146" y="125"/>
                    <a:pt x="146" y="0"/>
                    <a:pt x="62" y="0"/>
                  </a:cubicBezTo>
                  <a:cubicBezTo>
                    <a:pt x="-21" y="0"/>
                    <a:pt x="-21" y="125"/>
                    <a:pt x="62" y="12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9" name="Google Shape;669;p22"/>
            <p:cNvSpPr/>
            <p:nvPr/>
          </p:nvSpPr>
          <p:spPr>
            <a:xfrm>
              <a:off x="9004710" y="740150"/>
              <a:ext cx="45000" cy="45000"/>
            </a:xfrm>
            <a:custGeom>
              <a:avLst/>
              <a:gdLst/>
              <a:ahLst/>
              <a:cxnLst/>
              <a:rect l="l" t="t" r="r" b="b"/>
              <a:pathLst>
                <a:path w="125" h="125" extrusionOk="0">
                  <a:moveTo>
                    <a:pt x="62" y="125"/>
                  </a:moveTo>
                  <a:lnTo>
                    <a:pt x="62" y="125"/>
                  </a:lnTo>
                  <a:cubicBezTo>
                    <a:pt x="146" y="125"/>
                    <a:pt x="146" y="0"/>
                    <a:pt x="62" y="0"/>
                  </a:cubicBezTo>
                  <a:cubicBezTo>
                    <a:pt x="-21" y="0"/>
                    <a:pt x="-21" y="125"/>
                    <a:pt x="62" y="12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0" name="Google Shape;670;p22"/>
            <p:cNvSpPr/>
            <p:nvPr/>
          </p:nvSpPr>
          <p:spPr>
            <a:xfrm>
              <a:off x="45850" y="1174208"/>
              <a:ext cx="117360" cy="117360"/>
            </a:xfrm>
            <a:custGeom>
              <a:avLst/>
              <a:gdLst/>
              <a:ahLst/>
              <a:cxnLst/>
              <a:rect l="l" t="t" r="r" b="b"/>
              <a:pathLst>
                <a:path w="326" h="326" extrusionOk="0">
                  <a:moveTo>
                    <a:pt x="326" y="158"/>
                  </a:moveTo>
                  <a:lnTo>
                    <a:pt x="326" y="158"/>
                  </a:lnTo>
                  <a:cubicBezTo>
                    <a:pt x="326" y="251"/>
                    <a:pt x="252" y="326"/>
                    <a:pt x="168" y="326"/>
                  </a:cubicBezTo>
                  <a:cubicBezTo>
                    <a:pt x="75" y="326"/>
                    <a:pt x="0" y="251"/>
                    <a:pt x="0" y="158"/>
                  </a:cubicBezTo>
                  <a:cubicBezTo>
                    <a:pt x="0" y="75"/>
                    <a:pt x="75" y="0"/>
                    <a:pt x="168" y="0"/>
                  </a:cubicBezTo>
                  <a:cubicBezTo>
                    <a:pt x="252" y="0"/>
                    <a:pt x="326" y="75"/>
                    <a:pt x="326" y="158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6825" tIns="51825" rIns="96825" bIns="518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671" name="Google Shape;671;p22"/>
            <p:cNvGrpSpPr/>
            <p:nvPr/>
          </p:nvGrpSpPr>
          <p:grpSpPr>
            <a:xfrm>
              <a:off x="2225046" y="68209"/>
              <a:ext cx="93228" cy="93557"/>
              <a:chOff x="6269280" y="1002240"/>
              <a:chExt cx="130920" cy="131400"/>
            </a:xfrm>
          </p:grpSpPr>
          <p:cxnSp>
            <p:nvCxnSpPr>
              <p:cNvPr id="672" name="Google Shape;672;p22"/>
              <p:cNvCxnSpPr/>
              <p:nvPr/>
            </p:nvCxnSpPr>
            <p:spPr>
              <a:xfrm rot="10800000" flipH="1">
                <a:off x="6269400" y="1002240"/>
                <a:ext cx="130800" cy="131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cxnSp>
            <p:nvCxnSpPr>
              <p:cNvPr id="673" name="Google Shape;673;p22"/>
              <p:cNvCxnSpPr/>
              <p:nvPr/>
            </p:nvCxnSpPr>
            <p:spPr>
              <a:xfrm rot="10800000">
                <a:off x="6269280" y="1002240"/>
                <a:ext cx="130800" cy="131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</p:grpSp>
        <p:grpSp>
          <p:nvGrpSpPr>
            <p:cNvPr id="674" name="Google Shape;674;p22"/>
            <p:cNvGrpSpPr/>
            <p:nvPr/>
          </p:nvGrpSpPr>
          <p:grpSpPr>
            <a:xfrm>
              <a:off x="8935371" y="4905609"/>
              <a:ext cx="93228" cy="93557"/>
              <a:chOff x="6269280" y="1002240"/>
              <a:chExt cx="130920" cy="131400"/>
            </a:xfrm>
          </p:grpSpPr>
          <p:cxnSp>
            <p:nvCxnSpPr>
              <p:cNvPr id="675" name="Google Shape;675;p22"/>
              <p:cNvCxnSpPr/>
              <p:nvPr/>
            </p:nvCxnSpPr>
            <p:spPr>
              <a:xfrm rot="10800000" flipH="1">
                <a:off x="6269400" y="1002240"/>
                <a:ext cx="130800" cy="131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cxnSp>
            <p:nvCxnSpPr>
              <p:cNvPr id="676" name="Google Shape;676;p22"/>
              <p:cNvCxnSpPr/>
              <p:nvPr/>
            </p:nvCxnSpPr>
            <p:spPr>
              <a:xfrm rot="10800000">
                <a:off x="6269280" y="1002240"/>
                <a:ext cx="130800" cy="131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</p:grpSp>
      </p:grpSp>
      <p:grpSp>
        <p:nvGrpSpPr>
          <p:cNvPr id="677" name="Google Shape;677;p22"/>
          <p:cNvGrpSpPr/>
          <p:nvPr/>
        </p:nvGrpSpPr>
        <p:grpSpPr>
          <a:xfrm>
            <a:off x="229938" y="221250"/>
            <a:ext cx="8684100" cy="4701000"/>
            <a:chOff x="229950" y="223100"/>
            <a:chExt cx="8684100" cy="4701000"/>
          </a:xfrm>
        </p:grpSpPr>
        <p:sp>
          <p:nvSpPr>
            <p:cNvPr id="678" name="Google Shape;678;p22"/>
            <p:cNvSpPr/>
            <p:nvPr/>
          </p:nvSpPr>
          <p:spPr>
            <a:xfrm>
              <a:off x="232050" y="223100"/>
              <a:ext cx="8679900" cy="4701000"/>
            </a:xfrm>
            <a:prstGeom prst="roundRect">
              <a:avLst>
                <a:gd name="adj" fmla="val 2730"/>
              </a:avLst>
            </a:pr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679" name="Google Shape;679;p22"/>
            <p:cNvSpPr/>
            <p:nvPr/>
          </p:nvSpPr>
          <p:spPr>
            <a:xfrm flipH="1">
              <a:off x="229950" y="223100"/>
              <a:ext cx="8684100" cy="316500"/>
            </a:xfrm>
            <a:prstGeom prst="round2SameRect">
              <a:avLst>
                <a:gd name="adj1" fmla="val 41145"/>
                <a:gd name="adj2" fmla="val 0"/>
              </a:avLst>
            </a:pr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sp>
        <p:nvSpPr>
          <p:cNvPr id="680" name="Google Shape;680;p22"/>
          <p:cNvSpPr txBox="1">
            <a:spLocks noGrp="1"/>
          </p:cNvSpPr>
          <p:nvPr>
            <p:ph type="title"/>
          </p:nvPr>
        </p:nvSpPr>
        <p:spPr>
          <a:xfrm>
            <a:off x="713225" y="658113"/>
            <a:ext cx="4098600" cy="102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81" name="Google Shape;681;p22"/>
          <p:cNvSpPr txBox="1">
            <a:spLocks noGrp="1"/>
          </p:cNvSpPr>
          <p:nvPr>
            <p:ph type="subTitle" idx="1"/>
          </p:nvPr>
        </p:nvSpPr>
        <p:spPr>
          <a:xfrm>
            <a:off x="713225" y="1682363"/>
            <a:ext cx="4098600" cy="8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682" name="Google Shape;682;p22"/>
          <p:cNvSpPr txBox="1"/>
          <p:nvPr/>
        </p:nvSpPr>
        <p:spPr>
          <a:xfrm>
            <a:off x="713225" y="3489425"/>
            <a:ext cx="3589500" cy="7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CREDITS:</a:t>
            </a:r>
            <a:r>
              <a:rPr lang="en" sz="110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 This presentation template was created by </a:t>
            </a:r>
            <a:r>
              <a:rPr lang="en" sz="1100" b="1" u="sng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, and includes icons by </a:t>
            </a:r>
            <a:r>
              <a:rPr lang="en" sz="1100" b="1" u="sng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, and infographics &amp; images by </a:t>
            </a:r>
            <a:r>
              <a:rPr lang="en" sz="1100" b="1" u="sng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100" u="sng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 </a:t>
            </a:r>
            <a:endParaRPr sz="1100" b="1" u="sng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4" name="Google Shape;684;p23"/>
          <p:cNvGrpSpPr/>
          <p:nvPr/>
        </p:nvGrpSpPr>
        <p:grpSpPr>
          <a:xfrm rot="10800000" flipH="1">
            <a:off x="62465" y="61443"/>
            <a:ext cx="9008936" cy="4984562"/>
            <a:chOff x="62465" y="61443"/>
            <a:chExt cx="9008936" cy="4984562"/>
          </a:xfrm>
        </p:grpSpPr>
        <p:sp>
          <p:nvSpPr>
            <p:cNvPr id="685" name="Google Shape;685;p23"/>
            <p:cNvSpPr/>
            <p:nvPr/>
          </p:nvSpPr>
          <p:spPr>
            <a:xfrm>
              <a:off x="8857875" y="2673908"/>
              <a:ext cx="117360" cy="117360"/>
            </a:xfrm>
            <a:custGeom>
              <a:avLst/>
              <a:gdLst/>
              <a:ahLst/>
              <a:cxnLst/>
              <a:rect l="l" t="t" r="r" b="b"/>
              <a:pathLst>
                <a:path w="326" h="326" extrusionOk="0">
                  <a:moveTo>
                    <a:pt x="326" y="158"/>
                  </a:moveTo>
                  <a:lnTo>
                    <a:pt x="326" y="158"/>
                  </a:lnTo>
                  <a:cubicBezTo>
                    <a:pt x="326" y="251"/>
                    <a:pt x="252" y="326"/>
                    <a:pt x="168" y="326"/>
                  </a:cubicBezTo>
                  <a:cubicBezTo>
                    <a:pt x="75" y="326"/>
                    <a:pt x="0" y="251"/>
                    <a:pt x="0" y="158"/>
                  </a:cubicBezTo>
                  <a:cubicBezTo>
                    <a:pt x="0" y="75"/>
                    <a:pt x="75" y="0"/>
                    <a:pt x="168" y="0"/>
                  </a:cubicBezTo>
                  <a:cubicBezTo>
                    <a:pt x="252" y="0"/>
                    <a:pt x="326" y="75"/>
                    <a:pt x="326" y="158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6825" tIns="51825" rIns="96825" bIns="518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686" name="Google Shape;686;p23"/>
            <p:cNvGrpSpPr/>
            <p:nvPr/>
          </p:nvGrpSpPr>
          <p:grpSpPr>
            <a:xfrm>
              <a:off x="6952951" y="61443"/>
              <a:ext cx="2118450" cy="1752875"/>
              <a:chOff x="5491775" y="-2376465"/>
              <a:chExt cx="2118450" cy="1752875"/>
            </a:xfrm>
          </p:grpSpPr>
          <p:grpSp>
            <p:nvGrpSpPr>
              <p:cNvPr id="687" name="Google Shape;687;p23"/>
              <p:cNvGrpSpPr/>
              <p:nvPr/>
            </p:nvGrpSpPr>
            <p:grpSpPr>
              <a:xfrm>
                <a:off x="5491775" y="-2376465"/>
                <a:ext cx="2071080" cy="1704960"/>
                <a:chOff x="5229000" y="875160"/>
                <a:chExt cx="2071080" cy="1704960"/>
              </a:xfrm>
            </p:grpSpPr>
            <p:sp>
              <p:nvSpPr>
                <p:cNvPr id="688" name="Google Shape;688;p23"/>
                <p:cNvSpPr/>
                <p:nvPr/>
              </p:nvSpPr>
              <p:spPr>
                <a:xfrm>
                  <a:off x="5229000" y="875160"/>
                  <a:ext cx="93600" cy="93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0" h="260" extrusionOk="0">
                      <a:moveTo>
                        <a:pt x="260" y="130"/>
                      </a:moveTo>
                      <a:lnTo>
                        <a:pt x="260" y="130"/>
                      </a:lnTo>
                      <a:cubicBezTo>
                        <a:pt x="260" y="205"/>
                        <a:pt x="205" y="260"/>
                        <a:pt x="129" y="260"/>
                      </a:cubicBezTo>
                      <a:cubicBezTo>
                        <a:pt x="55" y="260"/>
                        <a:pt x="0" y="205"/>
                        <a:pt x="0" y="130"/>
                      </a:cubicBezTo>
                      <a:cubicBezTo>
                        <a:pt x="0" y="64"/>
                        <a:pt x="55" y="0"/>
                        <a:pt x="129" y="0"/>
                      </a:cubicBezTo>
                      <a:cubicBezTo>
                        <a:pt x="205" y="0"/>
                        <a:pt x="260" y="64"/>
                        <a:pt x="260" y="13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89" name="Google Shape;689;p23"/>
                <p:cNvSpPr/>
                <p:nvPr/>
              </p:nvSpPr>
              <p:spPr>
                <a:xfrm>
                  <a:off x="5275440" y="921960"/>
                  <a:ext cx="2024640" cy="16581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24" h="4606" fill="none" extrusionOk="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0" y="1249"/>
                        <a:pt x="0" y="1249"/>
                        <a:pt x="0" y="1249"/>
                      </a:cubicBezTo>
                      <a:cubicBezTo>
                        <a:pt x="4924" y="1249"/>
                        <a:pt x="4924" y="1249"/>
                        <a:pt x="4924" y="1249"/>
                      </a:cubicBezTo>
                      <a:cubicBezTo>
                        <a:pt x="5316" y="1249"/>
                        <a:pt x="5624" y="1566"/>
                        <a:pt x="5624" y="1948"/>
                      </a:cubicBezTo>
                      <a:cubicBezTo>
                        <a:pt x="5624" y="4606"/>
                        <a:pt x="5624" y="4606"/>
                        <a:pt x="5624" y="4606"/>
                      </a:cubicBez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6825" tIns="51825" rIns="96825" bIns="51825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690" name="Google Shape;690;p23"/>
              <p:cNvSpPr/>
              <p:nvPr/>
            </p:nvSpPr>
            <p:spPr>
              <a:xfrm>
                <a:off x="7516625" y="-717190"/>
                <a:ext cx="93600" cy="93600"/>
              </a:xfrm>
              <a:custGeom>
                <a:avLst/>
                <a:gdLst/>
                <a:ahLst/>
                <a:cxnLst/>
                <a:rect l="l" t="t" r="r" b="b"/>
                <a:pathLst>
                  <a:path w="260" h="260" extrusionOk="0">
                    <a:moveTo>
                      <a:pt x="260" y="130"/>
                    </a:moveTo>
                    <a:lnTo>
                      <a:pt x="260" y="130"/>
                    </a:lnTo>
                    <a:cubicBezTo>
                      <a:pt x="260" y="205"/>
                      <a:pt x="205" y="260"/>
                      <a:pt x="129" y="260"/>
                    </a:cubicBezTo>
                    <a:cubicBezTo>
                      <a:pt x="55" y="260"/>
                      <a:pt x="0" y="205"/>
                      <a:pt x="0" y="130"/>
                    </a:cubicBezTo>
                    <a:cubicBezTo>
                      <a:pt x="0" y="64"/>
                      <a:pt x="55" y="0"/>
                      <a:pt x="129" y="0"/>
                    </a:cubicBezTo>
                    <a:cubicBezTo>
                      <a:pt x="205" y="0"/>
                      <a:pt x="260" y="64"/>
                      <a:pt x="260" y="13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91" name="Google Shape;691;p23"/>
            <p:cNvGrpSpPr/>
            <p:nvPr/>
          </p:nvGrpSpPr>
          <p:grpSpPr>
            <a:xfrm>
              <a:off x="62465" y="4384685"/>
              <a:ext cx="93240" cy="661320"/>
              <a:chOff x="5433765" y="2597510"/>
              <a:chExt cx="93240" cy="661320"/>
            </a:xfrm>
          </p:grpSpPr>
          <p:sp>
            <p:nvSpPr>
              <p:cNvPr id="692" name="Google Shape;692;p23"/>
              <p:cNvSpPr/>
              <p:nvPr/>
            </p:nvSpPr>
            <p:spPr>
              <a:xfrm>
                <a:off x="5433765" y="2597510"/>
                <a:ext cx="93240" cy="93600"/>
              </a:xfrm>
              <a:custGeom>
                <a:avLst/>
                <a:gdLst/>
                <a:ahLst/>
                <a:cxnLst/>
                <a:rect l="l" t="t" r="r" b="b"/>
                <a:pathLst>
                  <a:path w="259" h="260" extrusionOk="0">
                    <a:moveTo>
                      <a:pt x="259" y="130"/>
                    </a:moveTo>
                    <a:lnTo>
                      <a:pt x="259" y="130"/>
                    </a:lnTo>
                    <a:cubicBezTo>
                      <a:pt x="259" y="205"/>
                      <a:pt x="204" y="260"/>
                      <a:pt x="130" y="260"/>
                    </a:cubicBezTo>
                    <a:cubicBezTo>
                      <a:pt x="55" y="260"/>
                      <a:pt x="0" y="205"/>
                      <a:pt x="0" y="130"/>
                    </a:cubicBezTo>
                    <a:cubicBezTo>
                      <a:pt x="0" y="64"/>
                      <a:pt x="55" y="0"/>
                      <a:pt x="130" y="0"/>
                    </a:cubicBezTo>
                    <a:cubicBezTo>
                      <a:pt x="204" y="0"/>
                      <a:pt x="259" y="64"/>
                      <a:pt x="259" y="13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693" name="Google Shape;693;p23"/>
              <p:cNvCxnSpPr/>
              <p:nvPr/>
            </p:nvCxnSpPr>
            <p:spPr>
              <a:xfrm>
                <a:off x="5480385" y="2644310"/>
                <a:ext cx="0" cy="587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sp>
            <p:nvSpPr>
              <p:cNvPr id="694" name="Google Shape;694;p23"/>
              <p:cNvSpPr/>
              <p:nvPr/>
            </p:nvSpPr>
            <p:spPr>
              <a:xfrm>
                <a:off x="5451945" y="3201590"/>
                <a:ext cx="56880" cy="57240"/>
              </a:xfrm>
              <a:custGeom>
                <a:avLst/>
                <a:gdLst/>
                <a:ahLst/>
                <a:cxnLst/>
                <a:rect l="l" t="t" r="r" b="b"/>
                <a:pathLst>
                  <a:path w="158" h="159" extrusionOk="0">
                    <a:moveTo>
                      <a:pt x="158" y="84"/>
                    </a:moveTo>
                    <a:lnTo>
                      <a:pt x="158" y="84"/>
                    </a:lnTo>
                    <a:cubicBezTo>
                      <a:pt x="158" y="130"/>
                      <a:pt x="122" y="159"/>
                      <a:pt x="75" y="159"/>
                    </a:cubicBezTo>
                    <a:cubicBezTo>
                      <a:pt x="38" y="159"/>
                      <a:pt x="0" y="130"/>
                      <a:pt x="0" y="84"/>
                    </a:cubicBezTo>
                    <a:cubicBezTo>
                      <a:pt x="0" y="37"/>
                      <a:pt x="38" y="0"/>
                      <a:pt x="75" y="0"/>
                    </a:cubicBezTo>
                    <a:cubicBezTo>
                      <a:pt x="122" y="0"/>
                      <a:pt x="158" y="37"/>
                      <a:pt x="158" y="8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12225" rIns="90000" bIns="122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95" name="Google Shape;695;p23"/>
            <p:cNvGrpSpPr/>
            <p:nvPr/>
          </p:nvGrpSpPr>
          <p:grpSpPr>
            <a:xfrm>
              <a:off x="109071" y="99234"/>
              <a:ext cx="93228" cy="93557"/>
              <a:chOff x="6334720" y="1002240"/>
              <a:chExt cx="130920" cy="131400"/>
            </a:xfrm>
          </p:grpSpPr>
          <p:cxnSp>
            <p:nvCxnSpPr>
              <p:cNvPr id="696" name="Google Shape;696;p23"/>
              <p:cNvCxnSpPr/>
              <p:nvPr/>
            </p:nvCxnSpPr>
            <p:spPr>
              <a:xfrm rot="10800000" flipH="1">
                <a:off x="6334840" y="1002240"/>
                <a:ext cx="130800" cy="131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cxnSp>
            <p:nvCxnSpPr>
              <p:cNvPr id="697" name="Google Shape;697;p23"/>
              <p:cNvCxnSpPr/>
              <p:nvPr/>
            </p:nvCxnSpPr>
            <p:spPr>
              <a:xfrm rot="10800000">
                <a:off x="6334720" y="1002240"/>
                <a:ext cx="130800" cy="131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</p:grpSp>
        <p:sp>
          <p:nvSpPr>
            <p:cNvPr id="698" name="Google Shape;698;p23"/>
            <p:cNvSpPr/>
            <p:nvPr/>
          </p:nvSpPr>
          <p:spPr>
            <a:xfrm>
              <a:off x="8918025" y="77107"/>
              <a:ext cx="117360" cy="117360"/>
            </a:xfrm>
            <a:custGeom>
              <a:avLst/>
              <a:gdLst/>
              <a:ahLst/>
              <a:cxnLst/>
              <a:rect l="l" t="t" r="r" b="b"/>
              <a:pathLst>
                <a:path w="326" h="326" extrusionOk="0">
                  <a:moveTo>
                    <a:pt x="326" y="158"/>
                  </a:moveTo>
                  <a:lnTo>
                    <a:pt x="326" y="158"/>
                  </a:lnTo>
                  <a:cubicBezTo>
                    <a:pt x="326" y="251"/>
                    <a:pt x="252" y="326"/>
                    <a:pt x="168" y="326"/>
                  </a:cubicBezTo>
                  <a:cubicBezTo>
                    <a:pt x="75" y="326"/>
                    <a:pt x="0" y="251"/>
                    <a:pt x="0" y="158"/>
                  </a:cubicBezTo>
                  <a:cubicBezTo>
                    <a:pt x="0" y="75"/>
                    <a:pt x="75" y="0"/>
                    <a:pt x="168" y="0"/>
                  </a:cubicBezTo>
                  <a:cubicBezTo>
                    <a:pt x="252" y="0"/>
                    <a:pt x="326" y="75"/>
                    <a:pt x="326" y="158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6825" tIns="51825" rIns="96825" bIns="518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9" name="Google Shape;699;p23"/>
            <p:cNvSpPr/>
            <p:nvPr/>
          </p:nvSpPr>
          <p:spPr>
            <a:xfrm>
              <a:off x="8975225" y="4944200"/>
              <a:ext cx="42300" cy="423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Code Pro"/>
                <a:ea typeface="Source Code Pro"/>
                <a:cs typeface="Source Code Pro"/>
                <a:sym typeface="Source Code Pro"/>
              </a:endParaRPr>
            </a:p>
          </p:txBody>
        </p:sp>
        <p:sp>
          <p:nvSpPr>
            <p:cNvPr id="700" name="Google Shape;700;p23"/>
            <p:cNvSpPr/>
            <p:nvPr/>
          </p:nvSpPr>
          <p:spPr>
            <a:xfrm>
              <a:off x="73000" y="1495675"/>
              <a:ext cx="42300" cy="423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Code Pro"/>
                <a:ea typeface="Source Code Pro"/>
                <a:cs typeface="Source Code Pro"/>
                <a:sym typeface="Source Code Pro"/>
              </a:endParaRPr>
            </a:p>
          </p:txBody>
        </p:sp>
      </p:grpSp>
      <p:grpSp>
        <p:nvGrpSpPr>
          <p:cNvPr id="701" name="Google Shape;701;p23"/>
          <p:cNvGrpSpPr/>
          <p:nvPr/>
        </p:nvGrpSpPr>
        <p:grpSpPr>
          <a:xfrm>
            <a:off x="229950" y="221250"/>
            <a:ext cx="8684100" cy="4701000"/>
            <a:chOff x="229950" y="223100"/>
            <a:chExt cx="8684100" cy="4701000"/>
          </a:xfrm>
        </p:grpSpPr>
        <p:sp>
          <p:nvSpPr>
            <p:cNvPr id="702" name="Google Shape;702;p23"/>
            <p:cNvSpPr/>
            <p:nvPr/>
          </p:nvSpPr>
          <p:spPr>
            <a:xfrm>
              <a:off x="232050" y="223100"/>
              <a:ext cx="8679900" cy="4701000"/>
            </a:xfrm>
            <a:prstGeom prst="roundRect">
              <a:avLst>
                <a:gd name="adj" fmla="val 2730"/>
              </a:avLst>
            </a:pr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703" name="Google Shape;703;p23"/>
            <p:cNvSpPr/>
            <p:nvPr/>
          </p:nvSpPr>
          <p:spPr>
            <a:xfrm flipH="1">
              <a:off x="229950" y="223100"/>
              <a:ext cx="8684100" cy="316500"/>
            </a:xfrm>
            <a:prstGeom prst="round2SameRect">
              <a:avLst>
                <a:gd name="adj1" fmla="val 41145"/>
                <a:gd name="adj2" fmla="val 0"/>
              </a:avLst>
            </a:pr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grpSp>
        <p:nvGrpSpPr>
          <p:cNvPr id="704" name="Google Shape;704;p23"/>
          <p:cNvGrpSpPr/>
          <p:nvPr/>
        </p:nvGrpSpPr>
        <p:grpSpPr>
          <a:xfrm>
            <a:off x="391172" y="650875"/>
            <a:ext cx="8341453" cy="4134938"/>
            <a:chOff x="391172" y="650875"/>
            <a:chExt cx="8341453" cy="4134938"/>
          </a:xfrm>
        </p:grpSpPr>
        <p:grpSp>
          <p:nvGrpSpPr>
            <p:cNvPr id="705" name="Google Shape;705;p23"/>
            <p:cNvGrpSpPr/>
            <p:nvPr/>
          </p:nvGrpSpPr>
          <p:grpSpPr>
            <a:xfrm>
              <a:off x="391172" y="3849961"/>
              <a:ext cx="177875" cy="177875"/>
              <a:chOff x="2025000" y="896760"/>
              <a:chExt cx="206280" cy="206280"/>
            </a:xfrm>
          </p:grpSpPr>
          <p:sp>
            <p:nvSpPr>
              <p:cNvPr id="706" name="Google Shape;706;p23"/>
              <p:cNvSpPr/>
              <p:nvPr/>
            </p:nvSpPr>
            <p:spPr>
              <a:xfrm>
                <a:off x="2122560" y="896760"/>
                <a:ext cx="15120" cy="206280"/>
              </a:xfrm>
              <a:custGeom>
                <a:avLst/>
                <a:gdLst/>
                <a:ahLst/>
                <a:cxnLst/>
                <a:rect l="l" t="t" r="r" b="b"/>
                <a:pathLst>
                  <a:path w="42" h="573" extrusionOk="0">
                    <a:moveTo>
                      <a:pt x="21" y="573"/>
                    </a:moveTo>
                    <a:lnTo>
                      <a:pt x="21" y="573"/>
                    </a:lnTo>
                    <a:cubicBezTo>
                      <a:pt x="10" y="573"/>
                      <a:pt x="0" y="563"/>
                      <a:pt x="0" y="552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11"/>
                      <a:pt x="10" y="0"/>
                      <a:pt x="21" y="0"/>
                    </a:cubicBezTo>
                    <a:cubicBezTo>
                      <a:pt x="31" y="0"/>
                      <a:pt x="42" y="11"/>
                      <a:pt x="42" y="21"/>
                    </a:cubicBezTo>
                    <a:cubicBezTo>
                      <a:pt x="42" y="552"/>
                      <a:pt x="42" y="552"/>
                      <a:pt x="42" y="552"/>
                    </a:cubicBezTo>
                    <a:cubicBezTo>
                      <a:pt x="42" y="563"/>
                      <a:pt x="31" y="573"/>
                      <a:pt x="21" y="57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7" name="Google Shape;707;p23"/>
              <p:cNvSpPr/>
              <p:nvPr/>
            </p:nvSpPr>
            <p:spPr>
              <a:xfrm>
                <a:off x="2025000" y="990720"/>
                <a:ext cx="206280" cy="14760"/>
              </a:xfrm>
              <a:custGeom>
                <a:avLst/>
                <a:gdLst/>
                <a:ahLst/>
                <a:cxnLst/>
                <a:rect l="l" t="t" r="r" b="b"/>
                <a:pathLst>
                  <a:path w="573" h="41" extrusionOk="0">
                    <a:moveTo>
                      <a:pt x="552" y="41"/>
                    </a:moveTo>
                    <a:lnTo>
                      <a:pt x="552" y="41"/>
                    </a:lnTo>
                    <a:cubicBezTo>
                      <a:pt x="21" y="41"/>
                      <a:pt x="21" y="41"/>
                      <a:pt x="21" y="41"/>
                    </a:cubicBezTo>
                    <a:cubicBezTo>
                      <a:pt x="11" y="41"/>
                      <a:pt x="0" y="31"/>
                      <a:pt x="0" y="20"/>
                    </a:cubicBezTo>
                    <a:cubicBezTo>
                      <a:pt x="0" y="10"/>
                      <a:pt x="11" y="0"/>
                      <a:pt x="21" y="0"/>
                    </a:cubicBezTo>
                    <a:cubicBezTo>
                      <a:pt x="552" y="0"/>
                      <a:pt x="552" y="0"/>
                      <a:pt x="552" y="0"/>
                    </a:cubicBezTo>
                    <a:cubicBezTo>
                      <a:pt x="563" y="0"/>
                      <a:pt x="573" y="10"/>
                      <a:pt x="573" y="20"/>
                    </a:cubicBezTo>
                    <a:cubicBezTo>
                      <a:pt x="573" y="31"/>
                      <a:pt x="563" y="41"/>
                      <a:pt x="552" y="4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8" name="Google Shape;708;p23"/>
              <p:cNvSpPr/>
              <p:nvPr/>
            </p:nvSpPr>
            <p:spPr>
              <a:xfrm>
                <a:off x="2092680" y="961560"/>
                <a:ext cx="73800" cy="74160"/>
              </a:xfrm>
              <a:custGeom>
                <a:avLst/>
                <a:gdLst/>
                <a:ahLst/>
                <a:cxnLst/>
                <a:rect l="l" t="t" r="r" b="b"/>
                <a:pathLst>
                  <a:path w="205" h="206" extrusionOk="0">
                    <a:moveTo>
                      <a:pt x="20" y="206"/>
                    </a:moveTo>
                    <a:lnTo>
                      <a:pt x="20" y="206"/>
                    </a:lnTo>
                    <a:cubicBezTo>
                      <a:pt x="10" y="206"/>
                      <a:pt x="10" y="206"/>
                      <a:pt x="0" y="206"/>
                    </a:cubicBezTo>
                    <a:cubicBezTo>
                      <a:pt x="0" y="195"/>
                      <a:pt x="0" y="185"/>
                      <a:pt x="0" y="174"/>
                    </a:cubicBezTo>
                    <a:cubicBezTo>
                      <a:pt x="166" y="8"/>
                      <a:pt x="166" y="8"/>
                      <a:pt x="166" y="8"/>
                    </a:cubicBezTo>
                    <a:cubicBezTo>
                      <a:pt x="177" y="-3"/>
                      <a:pt x="187" y="-3"/>
                      <a:pt x="198" y="8"/>
                    </a:cubicBezTo>
                    <a:cubicBezTo>
                      <a:pt x="208" y="18"/>
                      <a:pt x="208" y="29"/>
                      <a:pt x="198" y="39"/>
                    </a:cubicBezTo>
                    <a:cubicBezTo>
                      <a:pt x="31" y="206"/>
                      <a:pt x="31" y="206"/>
                      <a:pt x="31" y="206"/>
                    </a:cubicBezTo>
                    <a:lnTo>
                      <a:pt x="20" y="20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29150" rIns="90000" bIns="2915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9" name="Google Shape;709;p23"/>
              <p:cNvSpPr/>
              <p:nvPr/>
            </p:nvSpPr>
            <p:spPr>
              <a:xfrm>
                <a:off x="2092680" y="961560"/>
                <a:ext cx="73800" cy="74160"/>
              </a:xfrm>
              <a:custGeom>
                <a:avLst/>
                <a:gdLst/>
                <a:ahLst/>
                <a:cxnLst/>
                <a:rect l="l" t="t" r="r" b="b"/>
                <a:pathLst>
                  <a:path w="205" h="206" extrusionOk="0">
                    <a:moveTo>
                      <a:pt x="187" y="206"/>
                    </a:moveTo>
                    <a:lnTo>
                      <a:pt x="187" y="206"/>
                    </a:lnTo>
                    <a:cubicBezTo>
                      <a:pt x="177" y="206"/>
                      <a:pt x="177" y="206"/>
                      <a:pt x="166" y="206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0" y="29"/>
                      <a:pt x="0" y="18"/>
                      <a:pt x="0" y="8"/>
                    </a:cubicBezTo>
                    <a:cubicBezTo>
                      <a:pt x="10" y="-3"/>
                      <a:pt x="20" y="-3"/>
                      <a:pt x="31" y="8"/>
                    </a:cubicBezTo>
                    <a:cubicBezTo>
                      <a:pt x="198" y="174"/>
                      <a:pt x="198" y="174"/>
                      <a:pt x="198" y="174"/>
                    </a:cubicBezTo>
                    <a:cubicBezTo>
                      <a:pt x="208" y="185"/>
                      <a:pt x="208" y="195"/>
                      <a:pt x="198" y="206"/>
                    </a:cubicBezTo>
                    <a:lnTo>
                      <a:pt x="187" y="20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29150" rIns="90000" bIns="2915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710" name="Google Shape;710;p23"/>
            <p:cNvSpPr/>
            <p:nvPr/>
          </p:nvSpPr>
          <p:spPr>
            <a:xfrm>
              <a:off x="402024" y="4150267"/>
              <a:ext cx="32595" cy="34457"/>
            </a:xfrm>
            <a:custGeom>
              <a:avLst/>
              <a:gdLst/>
              <a:ahLst/>
              <a:cxnLst/>
              <a:rect l="l" t="t" r="r" b="b"/>
              <a:pathLst>
                <a:path w="105" h="111" extrusionOk="0">
                  <a:moveTo>
                    <a:pt x="56" y="111"/>
                  </a:moveTo>
                  <a:lnTo>
                    <a:pt x="56" y="111"/>
                  </a:lnTo>
                  <a:cubicBezTo>
                    <a:pt x="121" y="111"/>
                    <a:pt x="121" y="0"/>
                    <a:pt x="56" y="0"/>
                  </a:cubicBezTo>
                  <a:cubicBezTo>
                    <a:pt x="-19" y="0"/>
                    <a:pt x="-19" y="111"/>
                    <a:pt x="56" y="11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1" name="Google Shape;711;p23"/>
            <p:cNvSpPr/>
            <p:nvPr/>
          </p:nvSpPr>
          <p:spPr>
            <a:xfrm>
              <a:off x="1046447" y="4684614"/>
              <a:ext cx="101199" cy="101199"/>
            </a:xfrm>
            <a:custGeom>
              <a:avLst/>
              <a:gdLst/>
              <a:ahLst/>
              <a:cxnLst/>
              <a:rect l="l" t="t" r="r" b="b"/>
              <a:pathLst>
                <a:path w="326" h="326" extrusionOk="0">
                  <a:moveTo>
                    <a:pt x="326" y="158"/>
                  </a:moveTo>
                  <a:lnTo>
                    <a:pt x="326" y="158"/>
                  </a:lnTo>
                  <a:cubicBezTo>
                    <a:pt x="326" y="251"/>
                    <a:pt x="252" y="326"/>
                    <a:pt x="168" y="326"/>
                  </a:cubicBezTo>
                  <a:cubicBezTo>
                    <a:pt x="75" y="326"/>
                    <a:pt x="0" y="251"/>
                    <a:pt x="0" y="158"/>
                  </a:cubicBezTo>
                  <a:cubicBezTo>
                    <a:pt x="0" y="75"/>
                    <a:pt x="75" y="0"/>
                    <a:pt x="168" y="0"/>
                  </a:cubicBezTo>
                  <a:cubicBezTo>
                    <a:pt x="252" y="0"/>
                    <a:pt x="326" y="75"/>
                    <a:pt x="326" y="158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6825" tIns="51825" rIns="96825" bIns="518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12" name="Google Shape;712;p23"/>
            <p:cNvGrpSpPr/>
            <p:nvPr/>
          </p:nvGrpSpPr>
          <p:grpSpPr>
            <a:xfrm>
              <a:off x="8592825" y="650875"/>
              <a:ext cx="139800" cy="1101225"/>
              <a:chOff x="8592825" y="650875"/>
              <a:chExt cx="139800" cy="1101225"/>
            </a:xfrm>
          </p:grpSpPr>
          <p:cxnSp>
            <p:nvCxnSpPr>
              <p:cNvPr id="713" name="Google Shape;713;p23"/>
              <p:cNvCxnSpPr/>
              <p:nvPr/>
            </p:nvCxnSpPr>
            <p:spPr>
              <a:xfrm>
                <a:off x="8662725" y="711875"/>
                <a:ext cx="0" cy="952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714" name="Google Shape;714;p23"/>
              <p:cNvSpPr/>
              <p:nvPr/>
            </p:nvSpPr>
            <p:spPr>
              <a:xfrm>
                <a:off x="8612175" y="1651000"/>
                <a:ext cx="101100" cy="101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715" name="Google Shape;715;p23"/>
              <p:cNvSpPr/>
              <p:nvPr/>
            </p:nvSpPr>
            <p:spPr>
              <a:xfrm>
                <a:off x="8592825" y="650875"/>
                <a:ext cx="139800" cy="139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</p:grpSp>
      </p:grpSp>
      <p:grpSp>
        <p:nvGrpSpPr>
          <p:cNvPr id="716" name="Google Shape;716;p23"/>
          <p:cNvGrpSpPr/>
          <p:nvPr/>
        </p:nvGrpSpPr>
        <p:grpSpPr>
          <a:xfrm>
            <a:off x="455487" y="4227457"/>
            <a:ext cx="610906" cy="457167"/>
            <a:chOff x="194365" y="4081430"/>
            <a:chExt cx="922680" cy="690480"/>
          </a:xfrm>
        </p:grpSpPr>
        <p:sp>
          <p:nvSpPr>
            <p:cNvPr id="717" name="Google Shape;717;p23"/>
            <p:cNvSpPr/>
            <p:nvPr/>
          </p:nvSpPr>
          <p:spPr>
            <a:xfrm>
              <a:off x="194365" y="4081430"/>
              <a:ext cx="922680" cy="690480"/>
            </a:xfrm>
            <a:custGeom>
              <a:avLst/>
              <a:gdLst/>
              <a:ahLst/>
              <a:cxnLst/>
              <a:rect l="l" t="t" r="r" b="b"/>
              <a:pathLst>
                <a:path w="2563" h="1918" extrusionOk="0">
                  <a:moveTo>
                    <a:pt x="2510" y="12"/>
                  </a:moveTo>
                  <a:lnTo>
                    <a:pt x="2510" y="12"/>
                  </a:lnTo>
                  <a:cubicBezTo>
                    <a:pt x="2448" y="64"/>
                    <a:pt x="2448" y="64"/>
                    <a:pt x="2448" y="64"/>
                  </a:cubicBezTo>
                  <a:cubicBezTo>
                    <a:pt x="2250" y="231"/>
                    <a:pt x="2010" y="345"/>
                    <a:pt x="1750" y="408"/>
                  </a:cubicBezTo>
                  <a:cubicBezTo>
                    <a:pt x="1666" y="429"/>
                    <a:pt x="1666" y="429"/>
                    <a:pt x="1666" y="429"/>
                  </a:cubicBezTo>
                  <a:cubicBezTo>
                    <a:pt x="1500" y="210"/>
                    <a:pt x="1229" y="64"/>
                    <a:pt x="927" y="64"/>
                  </a:cubicBezTo>
                  <a:cubicBezTo>
                    <a:pt x="416" y="64"/>
                    <a:pt x="0" y="481"/>
                    <a:pt x="0" y="991"/>
                  </a:cubicBezTo>
                  <a:cubicBezTo>
                    <a:pt x="0" y="1502"/>
                    <a:pt x="416" y="1918"/>
                    <a:pt x="927" y="1918"/>
                  </a:cubicBezTo>
                  <a:cubicBezTo>
                    <a:pt x="1437" y="1918"/>
                    <a:pt x="1854" y="1502"/>
                    <a:pt x="1854" y="991"/>
                  </a:cubicBezTo>
                  <a:cubicBezTo>
                    <a:pt x="1854" y="970"/>
                    <a:pt x="1854" y="960"/>
                    <a:pt x="1854" y="950"/>
                  </a:cubicBezTo>
                  <a:cubicBezTo>
                    <a:pt x="1937" y="887"/>
                    <a:pt x="1937" y="887"/>
                    <a:pt x="1937" y="887"/>
                  </a:cubicBezTo>
                  <a:cubicBezTo>
                    <a:pt x="2229" y="679"/>
                    <a:pt x="2448" y="387"/>
                    <a:pt x="2562" y="43"/>
                  </a:cubicBezTo>
                  <a:cubicBezTo>
                    <a:pt x="2573" y="12"/>
                    <a:pt x="2531" y="-19"/>
                    <a:pt x="2510" y="12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8" name="Google Shape;718;p23"/>
            <p:cNvSpPr/>
            <p:nvPr/>
          </p:nvSpPr>
          <p:spPr>
            <a:xfrm>
              <a:off x="313885" y="4217870"/>
              <a:ext cx="428040" cy="408240"/>
            </a:xfrm>
            <a:custGeom>
              <a:avLst/>
              <a:gdLst/>
              <a:ahLst/>
              <a:cxnLst/>
              <a:rect l="l" t="t" r="r" b="b"/>
              <a:pathLst>
                <a:path w="1189" h="1134" extrusionOk="0">
                  <a:moveTo>
                    <a:pt x="657" y="39"/>
                  </a:moveTo>
                  <a:lnTo>
                    <a:pt x="657" y="39"/>
                  </a:lnTo>
                  <a:cubicBezTo>
                    <a:pt x="782" y="289"/>
                    <a:pt x="782" y="289"/>
                    <a:pt x="782" y="289"/>
                  </a:cubicBezTo>
                  <a:cubicBezTo>
                    <a:pt x="793" y="321"/>
                    <a:pt x="814" y="331"/>
                    <a:pt x="845" y="331"/>
                  </a:cubicBezTo>
                  <a:cubicBezTo>
                    <a:pt x="1126" y="373"/>
                    <a:pt x="1126" y="373"/>
                    <a:pt x="1126" y="373"/>
                  </a:cubicBezTo>
                  <a:cubicBezTo>
                    <a:pt x="1189" y="383"/>
                    <a:pt x="1209" y="466"/>
                    <a:pt x="1168" y="508"/>
                  </a:cubicBezTo>
                  <a:cubicBezTo>
                    <a:pt x="959" y="706"/>
                    <a:pt x="959" y="706"/>
                    <a:pt x="959" y="706"/>
                  </a:cubicBezTo>
                  <a:cubicBezTo>
                    <a:pt x="949" y="716"/>
                    <a:pt x="939" y="748"/>
                    <a:pt x="939" y="768"/>
                  </a:cubicBezTo>
                  <a:cubicBezTo>
                    <a:pt x="991" y="1050"/>
                    <a:pt x="991" y="1050"/>
                    <a:pt x="991" y="1050"/>
                  </a:cubicBezTo>
                  <a:cubicBezTo>
                    <a:pt x="1001" y="1112"/>
                    <a:pt x="939" y="1154"/>
                    <a:pt x="876" y="1123"/>
                  </a:cubicBezTo>
                  <a:cubicBezTo>
                    <a:pt x="626" y="998"/>
                    <a:pt x="626" y="998"/>
                    <a:pt x="626" y="998"/>
                  </a:cubicBezTo>
                  <a:cubicBezTo>
                    <a:pt x="605" y="987"/>
                    <a:pt x="584" y="987"/>
                    <a:pt x="564" y="998"/>
                  </a:cubicBezTo>
                  <a:cubicBezTo>
                    <a:pt x="303" y="1123"/>
                    <a:pt x="303" y="1123"/>
                    <a:pt x="303" y="1123"/>
                  </a:cubicBezTo>
                  <a:cubicBezTo>
                    <a:pt x="251" y="1154"/>
                    <a:pt x="189" y="1112"/>
                    <a:pt x="199" y="1050"/>
                  </a:cubicBezTo>
                  <a:cubicBezTo>
                    <a:pt x="251" y="768"/>
                    <a:pt x="251" y="768"/>
                    <a:pt x="251" y="768"/>
                  </a:cubicBezTo>
                  <a:cubicBezTo>
                    <a:pt x="251" y="748"/>
                    <a:pt x="241" y="716"/>
                    <a:pt x="220" y="706"/>
                  </a:cubicBezTo>
                  <a:cubicBezTo>
                    <a:pt x="22" y="508"/>
                    <a:pt x="22" y="508"/>
                    <a:pt x="22" y="508"/>
                  </a:cubicBezTo>
                  <a:cubicBezTo>
                    <a:pt x="-20" y="466"/>
                    <a:pt x="1" y="383"/>
                    <a:pt x="64" y="373"/>
                  </a:cubicBezTo>
                  <a:cubicBezTo>
                    <a:pt x="345" y="331"/>
                    <a:pt x="345" y="331"/>
                    <a:pt x="345" y="331"/>
                  </a:cubicBezTo>
                  <a:cubicBezTo>
                    <a:pt x="366" y="331"/>
                    <a:pt x="386" y="321"/>
                    <a:pt x="397" y="289"/>
                  </a:cubicBezTo>
                  <a:cubicBezTo>
                    <a:pt x="522" y="39"/>
                    <a:pt x="522" y="39"/>
                    <a:pt x="522" y="39"/>
                  </a:cubicBezTo>
                  <a:cubicBezTo>
                    <a:pt x="553" y="-13"/>
                    <a:pt x="636" y="-13"/>
                    <a:pt x="657" y="3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1"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0" name="Google Shape;720;p24"/>
          <p:cNvGrpSpPr/>
          <p:nvPr/>
        </p:nvGrpSpPr>
        <p:grpSpPr>
          <a:xfrm>
            <a:off x="62465" y="61443"/>
            <a:ext cx="9008936" cy="4984562"/>
            <a:chOff x="62465" y="61443"/>
            <a:chExt cx="9008936" cy="4984562"/>
          </a:xfrm>
        </p:grpSpPr>
        <p:sp>
          <p:nvSpPr>
            <p:cNvPr id="721" name="Google Shape;721;p24"/>
            <p:cNvSpPr/>
            <p:nvPr/>
          </p:nvSpPr>
          <p:spPr>
            <a:xfrm>
              <a:off x="8857875" y="2673908"/>
              <a:ext cx="117360" cy="117360"/>
            </a:xfrm>
            <a:custGeom>
              <a:avLst/>
              <a:gdLst/>
              <a:ahLst/>
              <a:cxnLst/>
              <a:rect l="l" t="t" r="r" b="b"/>
              <a:pathLst>
                <a:path w="326" h="326" extrusionOk="0">
                  <a:moveTo>
                    <a:pt x="326" y="158"/>
                  </a:moveTo>
                  <a:lnTo>
                    <a:pt x="326" y="158"/>
                  </a:lnTo>
                  <a:cubicBezTo>
                    <a:pt x="326" y="251"/>
                    <a:pt x="252" y="326"/>
                    <a:pt x="168" y="326"/>
                  </a:cubicBezTo>
                  <a:cubicBezTo>
                    <a:pt x="75" y="326"/>
                    <a:pt x="0" y="251"/>
                    <a:pt x="0" y="158"/>
                  </a:cubicBezTo>
                  <a:cubicBezTo>
                    <a:pt x="0" y="75"/>
                    <a:pt x="75" y="0"/>
                    <a:pt x="168" y="0"/>
                  </a:cubicBezTo>
                  <a:cubicBezTo>
                    <a:pt x="252" y="0"/>
                    <a:pt x="326" y="75"/>
                    <a:pt x="326" y="158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6825" tIns="51825" rIns="96825" bIns="518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22" name="Google Shape;722;p24"/>
            <p:cNvGrpSpPr/>
            <p:nvPr/>
          </p:nvGrpSpPr>
          <p:grpSpPr>
            <a:xfrm>
              <a:off x="6952951" y="61443"/>
              <a:ext cx="2118450" cy="1752875"/>
              <a:chOff x="5491775" y="-2376465"/>
              <a:chExt cx="2118450" cy="1752875"/>
            </a:xfrm>
          </p:grpSpPr>
          <p:grpSp>
            <p:nvGrpSpPr>
              <p:cNvPr id="723" name="Google Shape;723;p24"/>
              <p:cNvGrpSpPr/>
              <p:nvPr/>
            </p:nvGrpSpPr>
            <p:grpSpPr>
              <a:xfrm>
                <a:off x="5491775" y="-2376465"/>
                <a:ext cx="2071080" cy="1704960"/>
                <a:chOff x="5229000" y="875160"/>
                <a:chExt cx="2071080" cy="1704960"/>
              </a:xfrm>
            </p:grpSpPr>
            <p:sp>
              <p:nvSpPr>
                <p:cNvPr id="724" name="Google Shape;724;p24"/>
                <p:cNvSpPr/>
                <p:nvPr/>
              </p:nvSpPr>
              <p:spPr>
                <a:xfrm>
                  <a:off x="5229000" y="875160"/>
                  <a:ext cx="93600" cy="93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0" h="260" extrusionOk="0">
                      <a:moveTo>
                        <a:pt x="260" y="130"/>
                      </a:moveTo>
                      <a:lnTo>
                        <a:pt x="260" y="130"/>
                      </a:lnTo>
                      <a:cubicBezTo>
                        <a:pt x="260" y="205"/>
                        <a:pt x="205" y="260"/>
                        <a:pt x="129" y="260"/>
                      </a:cubicBezTo>
                      <a:cubicBezTo>
                        <a:pt x="55" y="260"/>
                        <a:pt x="0" y="205"/>
                        <a:pt x="0" y="130"/>
                      </a:cubicBezTo>
                      <a:cubicBezTo>
                        <a:pt x="0" y="64"/>
                        <a:pt x="55" y="0"/>
                        <a:pt x="129" y="0"/>
                      </a:cubicBezTo>
                      <a:cubicBezTo>
                        <a:pt x="205" y="0"/>
                        <a:pt x="260" y="64"/>
                        <a:pt x="260" y="13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25" name="Google Shape;725;p24"/>
                <p:cNvSpPr/>
                <p:nvPr/>
              </p:nvSpPr>
              <p:spPr>
                <a:xfrm>
                  <a:off x="5275440" y="921960"/>
                  <a:ext cx="2024640" cy="16581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24" h="4606" fill="none" extrusionOk="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0" y="1249"/>
                        <a:pt x="0" y="1249"/>
                        <a:pt x="0" y="1249"/>
                      </a:cubicBezTo>
                      <a:cubicBezTo>
                        <a:pt x="4924" y="1249"/>
                        <a:pt x="4924" y="1249"/>
                        <a:pt x="4924" y="1249"/>
                      </a:cubicBezTo>
                      <a:cubicBezTo>
                        <a:pt x="5316" y="1249"/>
                        <a:pt x="5624" y="1566"/>
                        <a:pt x="5624" y="1948"/>
                      </a:cubicBezTo>
                      <a:cubicBezTo>
                        <a:pt x="5624" y="4606"/>
                        <a:pt x="5624" y="4606"/>
                        <a:pt x="5624" y="4606"/>
                      </a:cubicBez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6825" tIns="51825" rIns="96825" bIns="51825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726" name="Google Shape;726;p24"/>
              <p:cNvSpPr/>
              <p:nvPr/>
            </p:nvSpPr>
            <p:spPr>
              <a:xfrm>
                <a:off x="7516625" y="-717190"/>
                <a:ext cx="93600" cy="93600"/>
              </a:xfrm>
              <a:custGeom>
                <a:avLst/>
                <a:gdLst/>
                <a:ahLst/>
                <a:cxnLst/>
                <a:rect l="l" t="t" r="r" b="b"/>
                <a:pathLst>
                  <a:path w="260" h="260" extrusionOk="0">
                    <a:moveTo>
                      <a:pt x="260" y="130"/>
                    </a:moveTo>
                    <a:lnTo>
                      <a:pt x="260" y="130"/>
                    </a:lnTo>
                    <a:cubicBezTo>
                      <a:pt x="260" y="205"/>
                      <a:pt x="205" y="260"/>
                      <a:pt x="129" y="260"/>
                    </a:cubicBezTo>
                    <a:cubicBezTo>
                      <a:pt x="55" y="260"/>
                      <a:pt x="0" y="205"/>
                      <a:pt x="0" y="130"/>
                    </a:cubicBezTo>
                    <a:cubicBezTo>
                      <a:pt x="0" y="64"/>
                      <a:pt x="55" y="0"/>
                      <a:pt x="129" y="0"/>
                    </a:cubicBezTo>
                    <a:cubicBezTo>
                      <a:pt x="205" y="0"/>
                      <a:pt x="260" y="64"/>
                      <a:pt x="260" y="13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27" name="Google Shape;727;p24"/>
            <p:cNvGrpSpPr/>
            <p:nvPr/>
          </p:nvGrpSpPr>
          <p:grpSpPr>
            <a:xfrm>
              <a:off x="62465" y="4384685"/>
              <a:ext cx="93240" cy="661320"/>
              <a:chOff x="5433765" y="2597510"/>
              <a:chExt cx="93240" cy="661320"/>
            </a:xfrm>
          </p:grpSpPr>
          <p:sp>
            <p:nvSpPr>
              <p:cNvPr id="728" name="Google Shape;728;p24"/>
              <p:cNvSpPr/>
              <p:nvPr/>
            </p:nvSpPr>
            <p:spPr>
              <a:xfrm>
                <a:off x="5433765" y="2597510"/>
                <a:ext cx="93240" cy="93600"/>
              </a:xfrm>
              <a:custGeom>
                <a:avLst/>
                <a:gdLst/>
                <a:ahLst/>
                <a:cxnLst/>
                <a:rect l="l" t="t" r="r" b="b"/>
                <a:pathLst>
                  <a:path w="259" h="260" extrusionOk="0">
                    <a:moveTo>
                      <a:pt x="259" y="130"/>
                    </a:moveTo>
                    <a:lnTo>
                      <a:pt x="259" y="130"/>
                    </a:lnTo>
                    <a:cubicBezTo>
                      <a:pt x="259" y="205"/>
                      <a:pt x="204" y="260"/>
                      <a:pt x="130" y="260"/>
                    </a:cubicBezTo>
                    <a:cubicBezTo>
                      <a:pt x="55" y="260"/>
                      <a:pt x="0" y="205"/>
                      <a:pt x="0" y="130"/>
                    </a:cubicBezTo>
                    <a:cubicBezTo>
                      <a:pt x="0" y="64"/>
                      <a:pt x="55" y="0"/>
                      <a:pt x="130" y="0"/>
                    </a:cubicBezTo>
                    <a:cubicBezTo>
                      <a:pt x="204" y="0"/>
                      <a:pt x="259" y="64"/>
                      <a:pt x="259" y="13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729" name="Google Shape;729;p24"/>
              <p:cNvCxnSpPr/>
              <p:nvPr/>
            </p:nvCxnSpPr>
            <p:spPr>
              <a:xfrm>
                <a:off x="5480385" y="2644310"/>
                <a:ext cx="0" cy="587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sp>
            <p:nvSpPr>
              <p:cNvPr id="730" name="Google Shape;730;p24"/>
              <p:cNvSpPr/>
              <p:nvPr/>
            </p:nvSpPr>
            <p:spPr>
              <a:xfrm>
                <a:off x="5451945" y="3201590"/>
                <a:ext cx="56880" cy="57240"/>
              </a:xfrm>
              <a:custGeom>
                <a:avLst/>
                <a:gdLst/>
                <a:ahLst/>
                <a:cxnLst/>
                <a:rect l="l" t="t" r="r" b="b"/>
                <a:pathLst>
                  <a:path w="158" h="159" extrusionOk="0">
                    <a:moveTo>
                      <a:pt x="158" y="84"/>
                    </a:moveTo>
                    <a:lnTo>
                      <a:pt x="158" y="84"/>
                    </a:lnTo>
                    <a:cubicBezTo>
                      <a:pt x="158" y="130"/>
                      <a:pt x="122" y="159"/>
                      <a:pt x="75" y="159"/>
                    </a:cubicBezTo>
                    <a:cubicBezTo>
                      <a:pt x="38" y="159"/>
                      <a:pt x="0" y="130"/>
                      <a:pt x="0" y="84"/>
                    </a:cubicBezTo>
                    <a:cubicBezTo>
                      <a:pt x="0" y="37"/>
                      <a:pt x="38" y="0"/>
                      <a:pt x="75" y="0"/>
                    </a:cubicBezTo>
                    <a:cubicBezTo>
                      <a:pt x="122" y="0"/>
                      <a:pt x="158" y="37"/>
                      <a:pt x="158" y="8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12225" rIns="90000" bIns="122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31" name="Google Shape;731;p24"/>
            <p:cNvGrpSpPr/>
            <p:nvPr/>
          </p:nvGrpSpPr>
          <p:grpSpPr>
            <a:xfrm>
              <a:off x="109071" y="99234"/>
              <a:ext cx="93228" cy="93557"/>
              <a:chOff x="6334720" y="1002240"/>
              <a:chExt cx="130920" cy="131400"/>
            </a:xfrm>
          </p:grpSpPr>
          <p:cxnSp>
            <p:nvCxnSpPr>
              <p:cNvPr id="732" name="Google Shape;732;p24"/>
              <p:cNvCxnSpPr/>
              <p:nvPr/>
            </p:nvCxnSpPr>
            <p:spPr>
              <a:xfrm rot="10800000" flipH="1">
                <a:off x="6334840" y="1002240"/>
                <a:ext cx="130800" cy="131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cxnSp>
            <p:nvCxnSpPr>
              <p:cNvPr id="733" name="Google Shape;733;p24"/>
              <p:cNvCxnSpPr/>
              <p:nvPr/>
            </p:nvCxnSpPr>
            <p:spPr>
              <a:xfrm rot="10800000">
                <a:off x="6334720" y="1002240"/>
                <a:ext cx="130800" cy="131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</p:grpSp>
        <p:sp>
          <p:nvSpPr>
            <p:cNvPr id="734" name="Google Shape;734;p24"/>
            <p:cNvSpPr/>
            <p:nvPr/>
          </p:nvSpPr>
          <p:spPr>
            <a:xfrm>
              <a:off x="8918025" y="77107"/>
              <a:ext cx="117360" cy="117360"/>
            </a:xfrm>
            <a:custGeom>
              <a:avLst/>
              <a:gdLst/>
              <a:ahLst/>
              <a:cxnLst/>
              <a:rect l="l" t="t" r="r" b="b"/>
              <a:pathLst>
                <a:path w="326" h="326" extrusionOk="0">
                  <a:moveTo>
                    <a:pt x="326" y="158"/>
                  </a:moveTo>
                  <a:lnTo>
                    <a:pt x="326" y="158"/>
                  </a:lnTo>
                  <a:cubicBezTo>
                    <a:pt x="326" y="251"/>
                    <a:pt x="252" y="326"/>
                    <a:pt x="168" y="326"/>
                  </a:cubicBezTo>
                  <a:cubicBezTo>
                    <a:pt x="75" y="326"/>
                    <a:pt x="0" y="251"/>
                    <a:pt x="0" y="158"/>
                  </a:cubicBezTo>
                  <a:cubicBezTo>
                    <a:pt x="0" y="75"/>
                    <a:pt x="75" y="0"/>
                    <a:pt x="168" y="0"/>
                  </a:cubicBezTo>
                  <a:cubicBezTo>
                    <a:pt x="252" y="0"/>
                    <a:pt x="326" y="75"/>
                    <a:pt x="326" y="158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6825" tIns="51825" rIns="96825" bIns="518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5" name="Google Shape;735;p24"/>
            <p:cNvSpPr/>
            <p:nvPr/>
          </p:nvSpPr>
          <p:spPr>
            <a:xfrm>
              <a:off x="8975225" y="4944200"/>
              <a:ext cx="42300" cy="423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Code Pro"/>
                <a:ea typeface="Source Code Pro"/>
                <a:cs typeface="Source Code Pro"/>
                <a:sym typeface="Source Code Pro"/>
              </a:endParaRPr>
            </a:p>
          </p:txBody>
        </p:sp>
        <p:sp>
          <p:nvSpPr>
            <p:cNvPr id="736" name="Google Shape;736;p24"/>
            <p:cNvSpPr/>
            <p:nvPr/>
          </p:nvSpPr>
          <p:spPr>
            <a:xfrm>
              <a:off x="73000" y="1495675"/>
              <a:ext cx="42300" cy="423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Code Pro"/>
                <a:ea typeface="Source Code Pro"/>
                <a:cs typeface="Source Code Pro"/>
                <a:sym typeface="Source Code Pro"/>
              </a:endParaRPr>
            </a:p>
          </p:txBody>
        </p:sp>
      </p:grpSp>
      <p:grpSp>
        <p:nvGrpSpPr>
          <p:cNvPr id="737" name="Google Shape;737;p24"/>
          <p:cNvGrpSpPr/>
          <p:nvPr/>
        </p:nvGrpSpPr>
        <p:grpSpPr>
          <a:xfrm>
            <a:off x="229950" y="221250"/>
            <a:ext cx="8684100" cy="4701000"/>
            <a:chOff x="229950" y="223100"/>
            <a:chExt cx="8684100" cy="4701000"/>
          </a:xfrm>
        </p:grpSpPr>
        <p:sp>
          <p:nvSpPr>
            <p:cNvPr id="738" name="Google Shape;738;p24"/>
            <p:cNvSpPr/>
            <p:nvPr/>
          </p:nvSpPr>
          <p:spPr>
            <a:xfrm>
              <a:off x="232050" y="223100"/>
              <a:ext cx="8679900" cy="4701000"/>
            </a:xfrm>
            <a:prstGeom prst="roundRect">
              <a:avLst>
                <a:gd name="adj" fmla="val 2730"/>
              </a:avLst>
            </a:pr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739" name="Google Shape;739;p24"/>
            <p:cNvSpPr/>
            <p:nvPr/>
          </p:nvSpPr>
          <p:spPr>
            <a:xfrm flipH="1">
              <a:off x="229950" y="223100"/>
              <a:ext cx="8684100" cy="316500"/>
            </a:xfrm>
            <a:prstGeom prst="round2SameRect">
              <a:avLst>
                <a:gd name="adj1" fmla="val 41145"/>
                <a:gd name="adj2" fmla="val 0"/>
              </a:avLst>
            </a:pr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grpSp>
        <p:nvGrpSpPr>
          <p:cNvPr id="740" name="Google Shape;740;p24"/>
          <p:cNvGrpSpPr/>
          <p:nvPr/>
        </p:nvGrpSpPr>
        <p:grpSpPr>
          <a:xfrm>
            <a:off x="91409" y="1700339"/>
            <a:ext cx="713864" cy="628538"/>
            <a:chOff x="3580496" y="2654084"/>
            <a:chExt cx="1269543" cy="1117798"/>
          </a:xfrm>
        </p:grpSpPr>
        <p:sp>
          <p:nvSpPr>
            <p:cNvPr id="741" name="Google Shape;741;p24"/>
            <p:cNvSpPr/>
            <p:nvPr/>
          </p:nvSpPr>
          <p:spPr>
            <a:xfrm>
              <a:off x="3580496" y="2654084"/>
              <a:ext cx="1269543" cy="1117798"/>
            </a:xfrm>
            <a:custGeom>
              <a:avLst/>
              <a:gdLst/>
              <a:ahLst/>
              <a:cxnLst/>
              <a:rect l="l" t="t" r="r" b="b"/>
              <a:pathLst>
                <a:path w="1958" h="1724" extrusionOk="0">
                  <a:moveTo>
                    <a:pt x="1865" y="1724"/>
                  </a:moveTo>
                  <a:lnTo>
                    <a:pt x="1865" y="1724"/>
                  </a:lnTo>
                  <a:cubicBezTo>
                    <a:pt x="93" y="1724"/>
                    <a:pt x="93" y="1724"/>
                    <a:pt x="93" y="1724"/>
                  </a:cubicBezTo>
                  <a:cubicBezTo>
                    <a:pt x="47" y="1724"/>
                    <a:pt x="0" y="1678"/>
                    <a:pt x="0" y="1631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0" y="47"/>
                    <a:pt x="47" y="0"/>
                    <a:pt x="93" y="0"/>
                  </a:cubicBezTo>
                  <a:cubicBezTo>
                    <a:pt x="1865" y="0"/>
                    <a:pt x="1865" y="0"/>
                    <a:pt x="1865" y="0"/>
                  </a:cubicBezTo>
                  <a:cubicBezTo>
                    <a:pt x="1921" y="0"/>
                    <a:pt x="1958" y="47"/>
                    <a:pt x="1958" y="103"/>
                  </a:cubicBezTo>
                  <a:cubicBezTo>
                    <a:pt x="1958" y="1631"/>
                    <a:pt x="1958" y="1631"/>
                    <a:pt x="1958" y="1631"/>
                  </a:cubicBezTo>
                  <a:cubicBezTo>
                    <a:pt x="1958" y="1678"/>
                    <a:pt x="1921" y="1724"/>
                    <a:pt x="1865" y="1724"/>
                  </a:cubicBezTo>
                  <a:close/>
                </a:path>
              </a:pathLst>
            </a:custGeom>
            <a:solidFill>
              <a:schemeClr val="accent3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2" name="Google Shape;742;p24"/>
            <p:cNvSpPr/>
            <p:nvPr/>
          </p:nvSpPr>
          <p:spPr>
            <a:xfrm>
              <a:off x="3634960" y="2787001"/>
              <a:ext cx="1160614" cy="930418"/>
            </a:xfrm>
            <a:custGeom>
              <a:avLst/>
              <a:gdLst/>
              <a:ahLst/>
              <a:cxnLst/>
              <a:rect l="l" t="t" r="r" b="b"/>
              <a:pathLst>
                <a:path w="1790" h="1435" extrusionOk="0">
                  <a:moveTo>
                    <a:pt x="0" y="1426"/>
                  </a:moveTo>
                  <a:lnTo>
                    <a:pt x="0" y="1426"/>
                  </a:ln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0"/>
                    <a:pt x="9" y="0"/>
                  </a:cubicBezTo>
                  <a:cubicBezTo>
                    <a:pt x="1781" y="0"/>
                    <a:pt x="1781" y="0"/>
                    <a:pt x="1781" y="0"/>
                  </a:cubicBezTo>
                  <a:cubicBezTo>
                    <a:pt x="1790" y="0"/>
                    <a:pt x="1790" y="10"/>
                    <a:pt x="1790" y="10"/>
                  </a:cubicBezTo>
                  <a:cubicBezTo>
                    <a:pt x="1790" y="1426"/>
                    <a:pt x="1790" y="1426"/>
                    <a:pt x="1790" y="1426"/>
                  </a:cubicBezTo>
                  <a:cubicBezTo>
                    <a:pt x="1790" y="1435"/>
                    <a:pt x="1790" y="1435"/>
                    <a:pt x="1781" y="1435"/>
                  </a:cubicBezTo>
                  <a:cubicBezTo>
                    <a:pt x="9" y="1435"/>
                    <a:pt x="9" y="1435"/>
                    <a:pt x="9" y="1435"/>
                  </a:cubicBezTo>
                  <a:cubicBezTo>
                    <a:pt x="0" y="1435"/>
                    <a:pt x="0" y="1435"/>
                    <a:pt x="0" y="1426"/>
                  </a:cubicBez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3" name="Google Shape;743;p24"/>
            <p:cNvSpPr/>
            <p:nvPr/>
          </p:nvSpPr>
          <p:spPr>
            <a:xfrm>
              <a:off x="4529734" y="2696876"/>
              <a:ext cx="54465" cy="54463"/>
            </a:xfrm>
            <a:custGeom>
              <a:avLst/>
              <a:gdLst/>
              <a:ahLst/>
              <a:cxnLst/>
              <a:rect l="l" t="t" r="r" b="b"/>
              <a:pathLst>
                <a:path w="84" h="84" extrusionOk="0">
                  <a:moveTo>
                    <a:pt x="84" y="46"/>
                  </a:moveTo>
                  <a:lnTo>
                    <a:pt x="84" y="46"/>
                  </a:lnTo>
                  <a:cubicBezTo>
                    <a:pt x="84" y="65"/>
                    <a:pt x="65" y="84"/>
                    <a:pt x="37" y="84"/>
                  </a:cubicBezTo>
                  <a:cubicBezTo>
                    <a:pt x="18" y="84"/>
                    <a:pt x="0" y="65"/>
                    <a:pt x="0" y="46"/>
                  </a:cubicBezTo>
                  <a:cubicBezTo>
                    <a:pt x="0" y="18"/>
                    <a:pt x="18" y="0"/>
                    <a:pt x="37" y="0"/>
                  </a:cubicBezTo>
                  <a:cubicBezTo>
                    <a:pt x="65" y="0"/>
                    <a:pt x="84" y="18"/>
                    <a:pt x="84" y="4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4" name="Google Shape;744;p24"/>
            <p:cNvSpPr/>
            <p:nvPr/>
          </p:nvSpPr>
          <p:spPr>
            <a:xfrm>
              <a:off x="4619860" y="2696876"/>
              <a:ext cx="54465" cy="54463"/>
            </a:xfrm>
            <a:custGeom>
              <a:avLst/>
              <a:gdLst/>
              <a:ahLst/>
              <a:cxnLst/>
              <a:rect l="l" t="t" r="r" b="b"/>
              <a:pathLst>
                <a:path w="84" h="84" extrusionOk="0">
                  <a:moveTo>
                    <a:pt x="84" y="46"/>
                  </a:moveTo>
                  <a:lnTo>
                    <a:pt x="84" y="46"/>
                  </a:lnTo>
                  <a:cubicBezTo>
                    <a:pt x="84" y="65"/>
                    <a:pt x="65" y="84"/>
                    <a:pt x="38" y="84"/>
                  </a:cubicBezTo>
                  <a:cubicBezTo>
                    <a:pt x="19" y="84"/>
                    <a:pt x="0" y="65"/>
                    <a:pt x="0" y="46"/>
                  </a:cubicBezTo>
                  <a:cubicBezTo>
                    <a:pt x="0" y="18"/>
                    <a:pt x="19" y="0"/>
                    <a:pt x="38" y="0"/>
                  </a:cubicBezTo>
                  <a:cubicBezTo>
                    <a:pt x="65" y="0"/>
                    <a:pt x="84" y="18"/>
                    <a:pt x="84" y="4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5" name="Google Shape;745;p24"/>
            <p:cNvSpPr/>
            <p:nvPr/>
          </p:nvSpPr>
          <p:spPr>
            <a:xfrm>
              <a:off x="4704799" y="2696876"/>
              <a:ext cx="54465" cy="54463"/>
            </a:xfrm>
            <a:custGeom>
              <a:avLst/>
              <a:gdLst/>
              <a:ahLst/>
              <a:cxnLst/>
              <a:rect l="l" t="t" r="r" b="b"/>
              <a:pathLst>
                <a:path w="84" h="84" extrusionOk="0">
                  <a:moveTo>
                    <a:pt x="84" y="46"/>
                  </a:moveTo>
                  <a:lnTo>
                    <a:pt x="84" y="46"/>
                  </a:lnTo>
                  <a:cubicBezTo>
                    <a:pt x="84" y="65"/>
                    <a:pt x="65" y="84"/>
                    <a:pt x="46" y="84"/>
                  </a:cubicBezTo>
                  <a:cubicBezTo>
                    <a:pt x="19" y="84"/>
                    <a:pt x="0" y="65"/>
                    <a:pt x="0" y="46"/>
                  </a:cubicBezTo>
                  <a:cubicBezTo>
                    <a:pt x="0" y="18"/>
                    <a:pt x="19" y="0"/>
                    <a:pt x="46" y="0"/>
                  </a:cubicBezTo>
                  <a:cubicBezTo>
                    <a:pt x="65" y="0"/>
                    <a:pt x="84" y="18"/>
                    <a:pt x="84" y="4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6" name="Google Shape;746;p24"/>
            <p:cNvSpPr/>
            <p:nvPr/>
          </p:nvSpPr>
          <p:spPr>
            <a:xfrm>
              <a:off x="3888480" y="3056077"/>
              <a:ext cx="213968" cy="323539"/>
            </a:xfrm>
            <a:custGeom>
              <a:avLst/>
              <a:gdLst/>
              <a:ahLst/>
              <a:cxnLst/>
              <a:rect l="l" t="t" r="r" b="b"/>
              <a:pathLst>
                <a:path w="330" h="499" extrusionOk="0">
                  <a:moveTo>
                    <a:pt x="280" y="499"/>
                  </a:moveTo>
                  <a:lnTo>
                    <a:pt x="280" y="499"/>
                  </a:lnTo>
                  <a:cubicBezTo>
                    <a:pt x="271" y="499"/>
                    <a:pt x="262" y="490"/>
                    <a:pt x="252" y="490"/>
                  </a:cubicBezTo>
                  <a:cubicBezTo>
                    <a:pt x="19" y="284"/>
                    <a:pt x="19" y="284"/>
                    <a:pt x="19" y="284"/>
                  </a:cubicBezTo>
                  <a:cubicBezTo>
                    <a:pt x="9" y="275"/>
                    <a:pt x="0" y="266"/>
                    <a:pt x="0" y="248"/>
                  </a:cubicBezTo>
                  <a:cubicBezTo>
                    <a:pt x="0" y="238"/>
                    <a:pt x="9" y="219"/>
                    <a:pt x="19" y="210"/>
                  </a:cubicBezTo>
                  <a:cubicBezTo>
                    <a:pt x="252" y="14"/>
                    <a:pt x="252" y="14"/>
                    <a:pt x="252" y="14"/>
                  </a:cubicBezTo>
                  <a:cubicBezTo>
                    <a:pt x="271" y="-5"/>
                    <a:pt x="298" y="-5"/>
                    <a:pt x="317" y="24"/>
                  </a:cubicBezTo>
                  <a:cubicBezTo>
                    <a:pt x="336" y="43"/>
                    <a:pt x="336" y="70"/>
                    <a:pt x="308" y="89"/>
                  </a:cubicBezTo>
                  <a:cubicBezTo>
                    <a:pt x="121" y="248"/>
                    <a:pt x="121" y="248"/>
                    <a:pt x="121" y="248"/>
                  </a:cubicBezTo>
                  <a:cubicBezTo>
                    <a:pt x="308" y="415"/>
                    <a:pt x="308" y="415"/>
                    <a:pt x="308" y="415"/>
                  </a:cubicBezTo>
                  <a:cubicBezTo>
                    <a:pt x="336" y="434"/>
                    <a:pt x="336" y="462"/>
                    <a:pt x="317" y="480"/>
                  </a:cubicBezTo>
                  <a:cubicBezTo>
                    <a:pt x="308" y="490"/>
                    <a:pt x="289" y="499"/>
                    <a:pt x="280" y="49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7" name="Google Shape;747;p24"/>
            <p:cNvSpPr/>
            <p:nvPr/>
          </p:nvSpPr>
          <p:spPr>
            <a:xfrm>
              <a:off x="4329383" y="3056077"/>
              <a:ext cx="212023" cy="323539"/>
            </a:xfrm>
            <a:custGeom>
              <a:avLst/>
              <a:gdLst/>
              <a:ahLst/>
              <a:cxnLst/>
              <a:rect l="l" t="t" r="r" b="b"/>
              <a:pathLst>
                <a:path w="327" h="499" extrusionOk="0">
                  <a:moveTo>
                    <a:pt x="48" y="499"/>
                  </a:moveTo>
                  <a:lnTo>
                    <a:pt x="48" y="499"/>
                  </a:lnTo>
                  <a:cubicBezTo>
                    <a:pt x="38" y="499"/>
                    <a:pt x="19" y="490"/>
                    <a:pt x="10" y="480"/>
                  </a:cubicBezTo>
                  <a:cubicBezTo>
                    <a:pt x="-8" y="462"/>
                    <a:pt x="1" y="434"/>
                    <a:pt x="19" y="415"/>
                  </a:cubicBezTo>
                  <a:cubicBezTo>
                    <a:pt x="206" y="248"/>
                    <a:pt x="206" y="248"/>
                    <a:pt x="206" y="248"/>
                  </a:cubicBezTo>
                  <a:cubicBezTo>
                    <a:pt x="19" y="89"/>
                    <a:pt x="19" y="89"/>
                    <a:pt x="19" y="89"/>
                  </a:cubicBezTo>
                  <a:cubicBezTo>
                    <a:pt x="1" y="70"/>
                    <a:pt x="-8" y="43"/>
                    <a:pt x="10" y="24"/>
                  </a:cubicBezTo>
                  <a:cubicBezTo>
                    <a:pt x="29" y="-5"/>
                    <a:pt x="57" y="-5"/>
                    <a:pt x="85" y="14"/>
                  </a:cubicBezTo>
                  <a:cubicBezTo>
                    <a:pt x="309" y="210"/>
                    <a:pt x="309" y="210"/>
                    <a:pt x="309" y="210"/>
                  </a:cubicBezTo>
                  <a:cubicBezTo>
                    <a:pt x="318" y="219"/>
                    <a:pt x="327" y="238"/>
                    <a:pt x="327" y="248"/>
                  </a:cubicBezTo>
                  <a:cubicBezTo>
                    <a:pt x="327" y="266"/>
                    <a:pt x="318" y="275"/>
                    <a:pt x="309" y="284"/>
                  </a:cubicBezTo>
                  <a:cubicBezTo>
                    <a:pt x="85" y="490"/>
                    <a:pt x="85" y="490"/>
                    <a:pt x="85" y="490"/>
                  </a:cubicBezTo>
                  <a:cubicBezTo>
                    <a:pt x="76" y="490"/>
                    <a:pt x="57" y="499"/>
                    <a:pt x="48" y="49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8" name="Google Shape;748;p24"/>
            <p:cNvSpPr/>
            <p:nvPr/>
          </p:nvSpPr>
          <p:spPr>
            <a:xfrm>
              <a:off x="4103744" y="3002261"/>
              <a:ext cx="222397" cy="425334"/>
            </a:xfrm>
            <a:custGeom>
              <a:avLst/>
              <a:gdLst/>
              <a:ahLst/>
              <a:cxnLst/>
              <a:rect l="l" t="t" r="r" b="b"/>
              <a:pathLst>
                <a:path w="343" h="656" extrusionOk="0">
                  <a:moveTo>
                    <a:pt x="50" y="656"/>
                  </a:moveTo>
                  <a:lnTo>
                    <a:pt x="50" y="656"/>
                  </a:lnTo>
                  <a:cubicBezTo>
                    <a:pt x="42" y="656"/>
                    <a:pt x="42" y="656"/>
                    <a:pt x="32" y="647"/>
                  </a:cubicBezTo>
                  <a:cubicBezTo>
                    <a:pt x="4" y="638"/>
                    <a:pt x="-5" y="610"/>
                    <a:pt x="4" y="582"/>
                  </a:cubicBezTo>
                  <a:cubicBezTo>
                    <a:pt x="247" y="32"/>
                    <a:pt x="247" y="32"/>
                    <a:pt x="247" y="32"/>
                  </a:cubicBezTo>
                  <a:cubicBezTo>
                    <a:pt x="255" y="4"/>
                    <a:pt x="284" y="-5"/>
                    <a:pt x="312" y="4"/>
                  </a:cubicBezTo>
                  <a:cubicBezTo>
                    <a:pt x="340" y="14"/>
                    <a:pt x="349" y="41"/>
                    <a:pt x="340" y="69"/>
                  </a:cubicBezTo>
                  <a:cubicBezTo>
                    <a:pt x="97" y="629"/>
                    <a:pt x="97" y="629"/>
                    <a:pt x="97" y="629"/>
                  </a:cubicBezTo>
                  <a:cubicBezTo>
                    <a:pt x="88" y="647"/>
                    <a:pt x="69" y="656"/>
                    <a:pt x="50" y="65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oogle Shape;46;p3"/>
          <p:cNvGrpSpPr/>
          <p:nvPr/>
        </p:nvGrpSpPr>
        <p:grpSpPr>
          <a:xfrm rot="10800000" flipH="1">
            <a:off x="45850" y="68209"/>
            <a:ext cx="9030615" cy="5008541"/>
            <a:chOff x="45850" y="68209"/>
            <a:chExt cx="9030615" cy="5008541"/>
          </a:xfrm>
        </p:grpSpPr>
        <p:grpSp>
          <p:nvGrpSpPr>
            <p:cNvPr id="47" name="Google Shape;47;p3"/>
            <p:cNvGrpSpPr/>
            <p:nvPr/>
          </p:nvGrpSpPr>
          <p:grpSpPr>
            <a:xfrm>
              <a:off x="510235" y="68210"/>
              <a:ext cx="292320" cy="1796040"/>
              <a:chOff x="-1674265" y="921385"/>
              <a:chExt cx="292320" cy="1796040"/>
            </a:xfrm>
          </p:grpSpPr>
          <p:sp>
            <p:nvSpPr>
              <p:cNvPr id="48" name="Google Shape;48;p3"/>
              <p:cNvSpPr/>
              <p:nvPr/>
            </p:nvSpPr>
            <p:spPr>
              <a:xfrm>
                <a:off x="-1674265" y="958825"/>
                <a:ext cx="254880" cy="1721160"/>
              </a:xfrm>
              <a:custGeom>
                <a:avLst/>
                <a:gdLst/>
                <a:ahLst/>
                <a:cxnLst/>
                <a:rect l="l" t="t" r="r" b="b"/>
                <a:pathLst>
                  <a:path w="708" h="4781" fill="none" extrusionOk="0">
                    <a:moveTo>
                      <a:pt x="458" y="4781"/>
                    </a:moveTo>
                    <a:lnTo>
                      <a:pt x="0" y="4312"/>
                    </a:lnTo>
                    <a:lnTo>
                      <a:pt x="0" y="0"/>
                    </a:lnTo>
                    <a:lnTo>
                      <a:pt x="708" y="0"/>
                    </a:ln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5400" tIns="50400" rIns="95400" bIns="504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" name="Google Shape;49;p3"/>
              <p:cNvSpPr/>
              <p:nvPr/>
            </p:nvSpPr>
            <p:spPr>
              <a:xfrm>
                <a:off x="-1460785" y="921385"/>
                <a:ext cx="78840" cy="78840"/>
              </a:xfrm>
              <a:custGeom>
                <a:avLst/>
                <a:gdLst/>
                <a:ahLst/>
                <a:cxnLst/>
                <a:rect l="l" t="t" r="r" b="b"/>
                <a:pathLst>
                  <a:path w="219" h="219" extrusionOk="0">
                    <a:moveTo>
                      <a:pt x="219" y="104"/>
                    </a:moveTo>
                    <a:lnTo>
                      <a:pt x="219" y="104"/>
                    </a:lnTo>
                    <a:cubicBezTo>
                      <a:pt x="219" y="167"/>
                      <a:pt x="177" y="219"/>
                      <a:pt x="115" y="219"/>
                    </a:cubicBezTo>
                    <a:cubicBezTo>
                      <a:pt x="52" y="219"/>
                      <a:pt x="0" y="167"/>
                      <a:pt x="0" y="104"/>
                    </a:cubicBezTo>
                    <a:cubicBezTo>
                      <a:pt x="0" y="42"/>
                      <a:pt x="52" y="0"/>
                      <a:pt x="115" y="0"/>
                    </a:cubicBezTo>
                    <a:cubicBezTo>
                      <a:pt x="177" y="0"/>
                      <a:pt x="219" y="42"/>
                      <a:pt x="219" y="10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33825" rIns="90000" bIns="338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" name="Google Shape;50;p3"/>
              <p:cNvSpPr/>
              <p:nvPr/>
            </p:nvSpPr>
            <p:spPr>
              <a:xfrm>
                <a:off x="-1546825" y="2638585"/>
                <a:ext cx="78480" cy="78840"/>
              </a:xfrm>
              <a:custGeom>
                <a:avLst/>
                <a:gdLst/>
                <a:ahLst/>
                <a:cxnLst/>
                <a:rect l="l" t="t" r="r" b="b"/>
                <a:pathLst>
                  <a:path w="218" h="219" extrusionOk="0">
                    <a:moveTo>
                      <a:pt x="218" y="115"/>
                    </a:moveTo>
                    <a:lnTo>
                      <a:pt x="218" y="115"/>
                    </a:lnTo>
                    <a:cubicBezTo>
                      <a:pt x="218" y="167"/>
                      <a:pt x="166" y="219"/>
                      <a:pt x="104" y="219"/>
                    </a:cubicBezTo>
                    <a:cubicBezTo>
                      <a:pt x="41" y="219"/>
                      <a:pt x="0" y="167"/>
                      <a:pt x="0" y="115"/>
                    </a:cubicBezTo>
                    <a:cubicBezTo>
                      <a:pt x="0" y="52"/>
                      <a:pt x="41" y="0"/>
                      <a:pt x="104" y="0"/>
                    </a:cubicBezTo>
                    <a:cubicBezTo>
                      <a:pt x="166" y="0"/>
                      <a:pt x="218" y="52"/>
                      <a:pt x="218" y="1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33825" rIns="90000" bIns="338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1" name="Google Shape;51;p3"/>
            <p:cNvGrpSpPr/>
            <p:nvPr/>
          </p:nvGrpSpPr>
          <p:grpSpPr>
            <a:xfrm rot="5400000">
              <a:off x="8032285" y="3353785"/>
              <a:ext cx="292320" cy="1796040"/>
              <a:chOff x="-1674265" y="921385"/>
              <a:chExt cx="292320" cy="1796040"/>
            </a:xfrm>
          </p:grpSpPr>
          <p:sp>
            <p:nvSpPr>
              <p:cNvPr id="52" name="Google Shape;52;p3"/>
              <p:cNvSpPr/>
              <p:nvPr/>
            </p:nvSpPr>
            <p:spPr>
              <a:xfrm>
                <a:off x="-1674265" y="958825"/>
                <a:ext cx="254880" cy="1721160"/>
              </a:xfrm>
              <a:custGeom>
                <a:avLst/>
                <a:gdLst/>
                <a:ahLst/>
                <a:cxnLst/>
                <a:rect l="l" t="t" r="r" b="b"/>
                <a:pathLst>
                  <a:path w="708" h="4781" fill="none" extrusionOk="0">
                    <a:moveTo>
                      <a:pt x="458" y="4781"/>
                    </a:moveTo>
                    <a:lnTo>
                      <a:pt x="0" y="4312"/>
                    </a:lnTo>
                    <a:lnTo>
                      <a:pt x="0" y="0"/>
                    </a:lnTo>
                    <a:lnTo>
                      <a:pt x="708" y="0"/>
                    </a:ln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5400" tIns="50400" rIns="95400" bIns="504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>
                <a:off x="-1460785" y="921385"/>
                <a:ext cx="78840" cy="78840"/>
              </a:xfrm>
              <a:custGeom>
                <a:avLst/>
                <a:gdLst/>
                <a:ahLst/>
                <a:cxnLst/>
                <a:rect l="l" t="t" r="r" b="b"/>
                <a:pathLst>
                  <a:path w="219" h="219" extrusionOk="0">
                    <a:moveTo>
                      <a:pt x="219" y="104"/>
                    </a:moveTo>
                    <a:lnTo>
                      <a:pt x="219" y="104"/>
                    </a:lnTo>
                    <a:cubicBezTo>
                      <a:pt x="219" y="167"/>
                      <a:pt x="177" y="219"/>
                      <a:pt x="115" y="219"/>
                    </a:cubicBezTo>
                    <a:cubicBezTo>
                      <a:pt x="52" y="219"/>
                      <a:pt x="0" y="167"/>
                      <a:pt x="0" y="104"/>
                    </a:cubicBezTo>
                    <a:cubicBezTo>
                      <a:pt x="0" y="42"/>
                      <a:pt x="52" y="0"/>
                      <a:pt x="115" y="0"/>
                    </a:cubicBezTo>
                    <a:cubicBezTo>
                      <a:pt x="177" y="0"/>
                      <a:pt x="219" y="42"/>
                      <a:pt x="219" y="10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33825" rIns="90000" bIns="338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" name="Google Shape;54;p3"/>
              <p:cNvSpPr/>
              <p:nvPr/>
            </p:nvSpPr>
            <p:spPr>
              <a:xfrm>
                <a:off x="-1546825" y="2638585"/>
                <a:ext cx="78480" cy="78840"/>
              </a:xfrm>
              <a:custGeom>
                <a:avLst/>
                <a:gdLst/>
                <a:ahLst/>
                <a:cxnLst/>
                <a:rect l="l" t="t" r="r" b="b"/>
                <a:pathLst>
                  <a:path w="218" h="219" extrusionOk="0">
                    <a:moveTo>
                      <a:pt x="218" y="115"/>
                    </a:moveTo>
                    <a:lnTo>
                      <a:pt x="218" y="115"/>
                    </a:lnTo>
                    <a:cubicBezTo>
                      <a:pt x="218" y="167"/>
                      <a:pt x="166" y="219"/>
                      <a:pt x="104" y="219"/>
                    </a:cubicBezTo>
                    <a:cubicBezTo>
                      <a:pt x="41" y="219"/>
                      <a:pt x="0" y="167"/>
                      <a:pt x="0" y="115"/>
                    </a:cubicBezTo>
                    <a:cubicBezTo>
                      <a:pt x="0" y="52"/>
                      <a:pt x="41" y="0"/>
                      <a:pt x="104" y="0"/>
                    </a:cubicBezTo>
                    <a:cubicBezTo>
                      <a:pt x="166" y="0"/>
                      <a:pt x="218" y="52"/>
                      <a:pt x="218" y="1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33825" rIns="90000" bIns="338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5" name="Google Shape;55;p3"/>
            <p:cNvSpPr/>
            <p:nvPr/>
          </p:nvSpPr>
          <p:spPr>
            <a:xfrm>
              <a:off x="6040185" y="5031750"/>
              <a:ext cx="45000" cy="45000"/>
            </a:xfrm>
            <a:custGeom>
              <a:avLst/>
              <a:gdLst/>
              <a:ahLst/>
              <a:cxnLst/>
              <a:rect l="l" t="t" r="r" b="b"/>
              <a:pathLst>
                <a:path w="125" h="125" extrusionOk="0">
                  <a:moveTo>
                    <a:pt x="62" y="125"/>
                  </a:moveTo>
                  <a:lnTo>
                    <a:pt x="62" y="125"/>
                  </a:lnTo>
                  <a:cubicBezTo>
                    <a:pt x="146" y="125"/>
                    <a:pt x="146" y="0"/>
                    <a:pt x="62" y="0"/>
                  </a:cubicBezTo>
                  <a:cubicBezTo>
                    <a:pt x="-21" y="0"/>
                    <a:pt x="-21" y="125"/>
                    <a:pt x="62" y="12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56;p3"/>
            <p:cNvSpPr/>
            <p:nvPr/>
          </p:nvSpPr>
          <p:spPr>
            <a:xfrm>
              <a:off x="9004710" y="740150"/>
              <a:ext cx="45000" cy="45000"/>
            </a:xfrm>
            <a:custGeom>
              <a:avLst/>
              <a:gdLst/>
              <a:ahLst/>
              <a:cxnLst/>
              <a:rect l="l" t="t" r="r" b="b"/>
              <a:pathLst>
                <a:path w="125" h="125" extrusionOk="0">
                  <a:moveTo>
                    <a:pt x="62" y="125"/>
                  </a:moveTo>
                  <a:lnTo>
                    <a:pt x="62" y="125"/>
                  </a:lnTo>
                  <a:cubicBezTo>
                    <a:pt x="146" y="125"/>
                    <a:pt x="146" y="0"/>
                    <a:pt x="62" y="0"/>
                  </a:cubicBezTo>
                  <a:cubicBezTo>
                    <a:pt x="-21" y="0"/>
                    <a:pt x="-21" y="125"/>
                    <a:pt x="62" y="12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57;p3"/>
            <p:cNvSpPr/>
            <p:nvPr/>
          </p:nvSpPr>
          <p:spPr>
            <a:xfrm>
              <a:off x="45850" y="1174208"/>
              <a:ext cx="117360" cy="117360"/>
            </a:xfrm>
            <a:custGeom>
              <a:avLst/>
              <a:gdLst/>
              <a:ahLst/>
              <a:cxnLst/>
              <a:rect l="l" t="t" r="r" b="b"/>
              <a:pathLst>
                <a:path w="326" h="326" extrusionOk="0">
                  <a:moveTo>
                    <a:pt x="326" y="158"/>
                  </a:moveTo>
                  <a:lnTo>
                    <a:pt x="326" y="158"/>
                  </a:lnTo>
                  <a:cubicBezTo>
                    <a:pt x="326" y="251"/>
                    <a:pt x="252" y="326"/>
                    <a:pt x="168" y="326"/>
                  </a:cubicBezTo>
                  <a:cubicBezTo>
                    <a:pt x="75" y="326"/>
                    <a:pt x="0" y="251"/>
                    <a:pt x="0" y="158"/>
                  </a:cubicBezTo>
                  <a:cubicBezTo>
                    <a:pt x="0" y="75"/>
                    <a:pt x="75" y="0"/>
                    <a:pt x="168" y="0"/>
                  </a:cubicBezTo>
                  <a:cubicBezTo>
                    <a:pt x="252" y="0"/>
                    <a:pt x="326" y="75"/>
                    <a:pt x="326" y="158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6825" tIns="51825" rIns="96825" bIns="518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8" name="Google Shape;58;p3"/>
            <p:cNvGrpSpPr/>
            <p:nvPr/>
          </p:nvGrpSpPr>
          <p:grpSpPr>
            <a:xfrm>
              <a:off x="2225046" y="68209"/>
              <a:ext cx="93228" cy="93557"/>
              <a:chOff x="6269280" y="1002240"/>
              <a:chExt cx="130920" cy="131400"/>
            </a:xfrm>
          </p:grpSpPr>
          <p:cxnSp>
            <p:nvCxnSpPr>
              <p:cNvPr id="59" name="Google Shape;59;p3"/>
              <p:cNvCxnSpPr/>
              <p:nvPr/>
            </p:nvCxnSpPr>
            <p:spPr>
              <a:xfrm rot="10800000" flipH="1">
                <a:off x="6269400" y="1002240"/>
                <a:ext cx="130800" cy="131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cxnSp>
            <p:nvCxnSpPr>
              <p:cNvPr id="60" name="Google Shape;60;p3"/>
              <p:cNvCxnSpPr/>
              <p:nvPr/>
            </p:nvCxnSpPr>
            <p:spPr>
              <a:xfrm rot="10800000">
                <a:off x="6269280" y="1002240"/>
                <a:ext cx="130800" cy="131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</p:grpSp>
        <p:grpSp>
          <p:nvGrpSpPr>
            <p:cNvPr id="61" name="Google Shape;61;p3"/>
            <p:cNvGrpSpPr/>
            <p:nvPr/>
          </p:nvGrpSpPr>
          <p:grpSpPr>
            <a:xfrm>
              <a:off x="8935371" y="4905609"/>
              <a:ext cx="93228" cy="93557"/>
              <a:chOff x="6269280" y="1002240"/>
              <a:chExt cx="130920" cy="131400"/>
            </a:xfrm>
          </p:grpSpPr>
          <p:cxnSp>
            <p:nvCxnSpPr>
              <p:cNvPr id="62" name="Google Shape;62;p3"/>
              <p:cNvCxnSpPr/>
              <p:nvPr/>
            </p:nvCxnSpPr>
            <p:spPr>
              <a:xfrm rot="10800000" flipH="1">
                <a:off x="6269400" y="1002240"/>
                <a:ext cx="130800" cy="131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cxnSp>
            <p:nvCxnSpPr>
              <p:cNvPr id="63" name="Google Shape;63;p3"/>
              <p:cNvCxnSpPr/>
              <p:nvPr/>
            </p:nvCxnSpPr>
            <p:spPr>
              <a:xfrm rot="10800000">
                <a:off x="6269280" y="1002240"/>
                <a:ext cx="130800" cy="131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</p:grpSp>
      </p:grpSp>
      <p:grpSp>
        <p:nvGrpSpPr>
          <p:cNvPr id="64" name="Google Shape;64;p3"/>
          <p:cNvGrpSpPr/>
          <p:nvPr/>
        </p:nvGrpSpPr>
        <p:grpSpPr>
          <a:xfrm>
            <a:off x="229950" y="221250"/>
            <a:ext cx="8684100" cy="4701000"/>
            <a:chOff x="229950" y="223100"/>
            <a:chExt cx="8684100" cy="4701000"/>
          </a:xfrm>
        </p:grpSpPr>
        <p:sp>
          <p:nvSpPr>
            <p:cNvPr id="65" name="Google Shape;65;p3"/>
            <p:cNvSpPr/>
            <p:nvPr/>
          </p:nvSpPr>
          <p:spPr>
            <a:xfrm>
              <a:off x="232050" y="223100"/>
              <a:ext cx="8679900" cy="4701000"/>
            </a:xfrm>
            <a:prstGeom prst="roundRect">
              <a:avLst>
                <a:gd name="adj" fmla="val 2730"/>
              </a:avLst>
            </a:pr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66" name="Google Shape;66;p3"/>
            <p:cNvSpPr/>
            <p:nvPr/>
          </p:nvSpPr>
          <p:spPr>
            <a:xfrm flipH="1">
              <a:off x="229950" y="223100"/>
              <a:ext cx="8684100" cy="316500"/>
            </a:xfrm>
            <a:prstGeom prst="round2SameRect">
              <a:avLst>
                <a:gd name="adj1" fmla="val 41145"/>
                <a:gd name="adj2" fmla="val 0"/>
              </a:avLst>
            </a:pr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sp>
        <p:nvSpPr>
          <p:cNvPr id="67" name="Google Shape;67;p3"/>
          <p:cNvSpPr txBox="1">
            <a:spLocks noGrp="1"/>
          </p:cNvSpPr>
          <p:nvPr>
            <p:ph type="title"/>
          </p:nvPr>
        </p:nvSpPr>
        <p:spPr>
          <a:xfrm>
            <a:off x="3815888" y="3563625"/>
            <a:ext cx="3540900" cy="92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sp>
        <p:nvSpPr>
          <p:cNvPr id="68" name="Google Shape;68;p3"/>
          <p:cNvSpPr txBox="1">
            <a:spLocks noGrp="1"/>
          </p:cNvSpPr>
          <p:nvPr>
            <p:ph type="title" idx="2" hasCustomPrompt="1"/>
          </p:nvPr>
        </p:nvSpPr>
        <p:spPr>
          <a:xfrm>
            <a:off x="3815888" y="2638425"/>
            <a:ext cx="1707300" cy="925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9" name="Google Shape;69;p3"/>
          <p:cNvSpPr>
            <a:spLocks noGrp="1"/>
          </p:cNvSpPr>
          <p:nvPr>
            <p:ph type="pic" idx="3"/>
          </p:nvPr>
        </p:nvSpPr>
        <p:spPr>
          <a:xfrm>
            <a:off x="713224" y="654664"/>
            <a:ext cx="2765400" cy="38343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" name="Google Shape;144;p6"/>
          <p:cNvGrpSpPr/>
          <p:nvPr/>
        </p:nvGrpSpPr>
        <p:grpSpPr>
          <a:xfrm rot="10800000">
            <a:off x="62465" y="61443"/>
            <a:ext cx="9008936" cy="4984562"/>
            <a:chOff x="62465" y="61443"/>
            <a:chExt cx="9008936" cy="4984562"/>
          </a:xfrm>
        </p:grpSpPr>
        <p:sp>
          <p:nvSpPr>
            <p:cNvPr id="145" name="Google Shape;145;p6"/>
            <p:cNvSpPr/>
            <p:nvPr/>
          </p:nvSpPr>
          <p:spPr>
            <a:xfrm>
              <a:off x="8857875" y="2673908"/>
              <a:ext cx="117360" cy="117360"/>
            </a:xfrm>
            <a:custGeom>
              <a:avLst/>
              <a:gdLst/>
              <a:ahLst/>
              <a:cxnLst/>
              <a:rect l="l" t="t" r="r" b="b"/>
              <a:pathLst>
                <a:path w="326" h="326" extrusionOk="0">
                  <a:moveTo>
                    <a:pt x="326" y="158"/>
                  </a:moveTo>
                  <a:lnTo>
                    <a:pt x="326" y="158"/>
                  </a:lnTo>
                  <a:cubicBezTo>
                    <a:pt x="326" y="251"/>
                    <a:pt x="252" y="326"/>
                    <a:pt x="168" y="326"/>
                  </a:cubicBezTo>
                  <a:cubicBezTo>
                    <a:pt x="75" y="326"/>
                    <a:pt x="0" y="251"/>
                    <a:pt x="0" y="158"/>
                  </a:cubicBezTo>
                  <a:cubicBezTo>
                    <a:pt x="0" y="75"/>
                    <a:pt x="75" y="0"/>
                    <a:pt x="168" y="0"/>
                  </a:cubicBezTo>
                  <a:cubicBezTo>
                    <a:pt x="252" y="0"/>
                    <a:pt x="326" y="75"/>
                    <a:pt x="326" y="158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6825" tIns="51825" rIns="96825" bIns="518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46" name="Google Shape;146;p6"/>
            <p:cNvGrpSpPr/>
            <p:nvPr/>
          </p:nvGrpSpPr>
          <p:grpSpPr>
            <a:xfrm>
              <a:off x="6952951" y="61443"/>
              <a:ext cx="2118450" cy="1752875"/>
              <a:chOff x="5491775" y="-2376465"/>
              <a:chExt cx="2118450" cy="1752875"/>
            </a:xfrm>
          </p:grpSpPr>
          <p:grpSp>
            <p:nvGrpSpPr>
              <p:cNvPr id="147" name="Google Shape;147;p6"/>
              <p:cNvGrpSpPr/>
              <p:nvPr/>
            </p:nvGrpSpPr>
            <p:grpSpPr>
              <a:xfrm>
                <a:off x="5491775" y="-2376465"/>
                <a:ext cx="2071080" cy="1704960"/>
                <a:chOff x="5229000" y="875160"/>
                <a:chExt cx="2071080" cy="1704960"/>
              </a:xfrm>
            </p:grpSpPr>
            <p:sp>
              <p:nvSpPr>
                <p:cNvPr id="148" name="Google Shape;148;p6"/>
                <p:cNvSpPr/>
                <p:nvPr/>
              </p:nvSpPr>
              <p:spPr>
                <a:xfrm>
                  <a:off x="5229000" y="875160"/>
                  <a:ext cx="93600" cy="93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0" h="260" extrusionOk="0">
                      <a:moveTo>
                        <a:pt x="260" y="130"/>
                      </a:moveTo>
                      <a:lnTo>
                        <a:pt x="260" y="130"/>
                      </a:lnTo>
                      <a:cubicBezTo>
                        <a:pt x="260" y="205"/>
                        <a:pt x="205" y="260"/>
                        <a:pt x="129" y="260"/>
                      </a:cubicBezTo>
                      <a:cubicBezTo>
                        <a:pt x="55" y="260"/>
                        <a:pt x="0" y="205"/>
                        <a:pt x="0" y="130"/>
                      </a:cubicBezTo>
                      <a:cubicBezTo>
                        <a:pt x="0" y="64"/>
                        <a:pt x="55" y="0"/>
                        <a:pt x="129" y="0"/>
                      </a:cubicBezTo>
                      <a:cubicBezTo>
                        <a:pt x="205" y="0"/>
                        <a:pt x="260" y="64"/>
                        <a:pt x="260" y="13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9" name="Google Shape;149;p6"/>
                <p:cNvSpPr/>
                <p:nvPr/>
              </p:nvSpPr>
              <p:spPr>
                <a:xfrm>
                  <a:off x="5275440" y="921960"/>
                  <a:ext cx="2024640" cy="16581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24" h="4606" fill="none" extrusionOk="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0" y="1249"/>
                        <a:pt x="0" y="1249"/>
                        <a:pt x="0" y="1249"/>
                      </a:cubicBezTo>
                      <a:cubicBezTo>
                        <a:pt x="4924" y="1249"/>
                        <a:pt x="4924" y="1249"/>
                        <a:pt x="4924" y="1249"/>
                      </a:cubicBezTo>
                      <a:cubicBezTo>
                        <a:pt x="5316" y="1249"/>
                        <a:pt x="5624" y="1566"/>
                        <a:pt x="5624" y="1948"/>
                      </a:cubicBezTo>
                      <a:cubicBezTo>
                        <a:pt x="5624" y="4606"/>
                        <a:pt x="5624" y="4606"/>
                        <a:pt x="5624" y="4606"/>
                      </a:cubicBez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6825" tIns="51825" rIns="96825" bIns="51825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150" name="Google Shape;150;p6"/>
              <p:cNvSpPr/>
              <p:nvPr/>
            </p:nvSpPr>
            <p:spPr>
              <a:xfrm>
                <a:off x="7516625" y="-717190"/>
                <a:ext cx="93600" cy="93600"/>
              </a:xfrm>
              <a:custGeom>
                <a:avLst/>
                <a:gdLst/>
                <a:ahLst/>
                <a:cxnLst/>
                <a:rect l="l" t="t" r="r" b="b"/>
                <a:pathLst>
                  <a:path w="260" h="260" extrusionOk="0">
                    <a:moveTo>
                      <a:pt x="260" y="130"/>
                    </a:moveTo>
                    <a:lnTo>
                      <a:pt x="260" y="130"/>
                    </a:lnTo>
                    <a:cubicBezTo>
                      <a:pt x="260" y="205"/>
                      <a:pt x="205" y="260"/>
                      <a:pt x="129" y="260"/>
                    </a:cubicBezTo>
                    <a:cubicBezTo>
                      <a:pt x="55" y="260"/>
                      <a:pt x="0" y="205"/>
                      <a:pt x="0" y="130"/>
                    </a:cubicBezTo>
                    <a:cubicBezTo>
                      <a:pt x="0" y="64"/>
                      <a:pt x="55" y="0"/>
                      <a:pt x="129" y="0"/>
                    </a:cubicBezTo>
                    <a:cubicBezTo>
                      <a:pt x="205" y="0"/>
                      <a:pt x="260" y="64"/>
                      <a:pt x="260" y="13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1" name="Google Shape;151;p6"/>
            <p:cNvGrpSpPr/>
            <p:nvPr/>
          </p:nvGrpSpPr>
          <p:grpSpPr>
            <a:xfrm>
              <a:off x="62465" y="4384685"/>
              <a:ext cx="93240" cy="661320"/>
              <a:chOff x="5433765" y="2597510"/>
              <a:chExt cx="93240" cy="661320"/>
            </a:xfrm>
          </p:grpSpPr>
          <p:sp>
            <p:nvSpPr>
              <p:cNvPr id="152" name="Google Shape;152;p6"/>
              <p:cNvSpPr/>
              <p:nvPr/>
            </p:nvSpPr>
            <p:spPr>
              <a:xfrm>
                <a:off x="5433765" y="2597510"/>
                <a:ext cx="93240" cy="93600"/>
              </a:xfrm>
              <a:custGeom>
                <a:avLst/>
                <a:gdLst/>
                <a:ahLst/>
                <a:cxnLst/>
                <a:rect l="l" t="t" r="r" b="b"/>
                <a:pathLst>
                  <a:path w="259" h="260" extrusionOk="0">
                    <a:moveTo>
                      <a:pt x="259" y="130"/>
                    </a:moveTo>
                    <a:lnTo>
                      <a:pt x="259" y="130"/>
                    </a:lnTo>
                    <a:cubicBezTo>
                      <a:pt x="259" y="205"/>
                      <a:pt x="204" y="260"/>
                      <a:pt x="130" y="260"/>
                    </a:cubicBezTo>
                    <a:cubicBezTo>
                      <a:pt x="55" y="260"/>
                      <a:pt x="0" y="205"/>
                      <a:pt x="0" y="130"/>
                    </a:cubicBezTo>
                    <a:cubicBezTo>
                      <a:pt x="0" y="64"/>
                      <a:pt x="55" y="0"/>
                      <a:pt x="130" y="0"/>
                    </a:cubicBezTo>
                    <a:cubicBezTo>
                      <a:pt x="204" y="0"/>
                      <a:pt x="259" y="64"/>
                      <a:pt x="259" y="13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153" name="Google Shape;153;p6"/>
              <p:cNvCxnSpPr/>
              <p:nvPr/>
            </p:nvCxnSpPr>
            <p:spPr>
              <a:xfrm>
                <a:off x="5480385" y="2644310"/>
                <a:ext cx="0" cy="587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sp>
            <p:nvSpPr>
              <p:cNvPr id="154" name="Google Shape;154;p6"/>
              <p:cNvSpPr/>
              <p:nvPr/>
            </p:nvSpPr>
            <p:spPr>
              <a:xfrm>
                <a:off x="5451945" y="3201590"/>
                <a:ext cx="56880" cy="57240"/>
              </a:xfrm>
              <a:custGeom>
                <a:avLst/>
                <a:gdLst/>
                <a:ahLst/>
                <a:cxnLst/>
                <a:rect l="l" t="t" r="r" b="b"/>
                <a:pathLst>
                  <a:path w="158" h="159" extrusionOk="0">
                    <a:moveTo>
                      <a:pt x="158" y="84"/>
                    </a:moveTo>
                    <a:lnTo>
                      <a:pt x="158" y="84"/>
                    </a:lnTo>
                    <a:cubicBezTo>
                      <a:pt x="158" y="130"/>
                      <a:pt x="122" y="159"/>
                      <a:pt x="75" y="159"/>
                    </a:cubicBezTo>
                    <a:cubicBezTo>
                      <a:pt x="38" y="159"/>
                      <a:pt x="0" y="130"/>
                      <a:pt x="0" y="84"/>
                    </a:cubicBezTo>
                    <a:cubicBezTo>
                      <a:pt x="0" y="37"/>
                      <a:pt x="38" y="0"/>
                      <a:pt x="75" y="0"/>
                    </a:cubicBezTo>
                    <a:cubicBezTo>
                      <a:pt x="122" y="0"/>
                      <a:pt x="158" y="37"/>
                      <a:pt x="158" y="8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12225" rIns="90000" bIns="122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55" name="Google Shape;155;p6"/>
            <p:cNvSpPr/>
            <p:nvPr/>
          </p:nvSpPr>
          <p:spPr>
            <a:xfrm>
              <a:off x="8918025" y="77107"/>
              <a:ext cx="117360" cy="117360"/>
            </a:xfrm>
            <a:custGeom>
              <a:avLst/>
              <a:gdLst/>
              <a:ahLst/>
              <a:cxnLst/>
              <a:rect l="l" t="t" r="r" b="b"/>
              <a:pathLst>
                <a:path w="326" h="326" extrusionOk="0">
                  <a:moveTo>
                    <a:pt x="326" y="158"/>
                  </a:moveTo>
                  <a:lnTo>
                    <a:pt x="326" y="158"/>
                  </a:lnTo>
                  <a:cubicBezTo>
                    <a:pt x="326" y="251"/>
                    <a:pt x="252" y="326"/>
                    <a:pt x="168" y="326"/>
                  </a:cubicBezTo>
                  <a:cubicBezTo>
                    <a:pt x="75" y="326"/>
                    <a:pt x="0" y="251"/>
                    <a:pt x="0" y="158"/>
                  </a:cubicBezTo>
                  <a:cubicBezTo>
                    <a:pt x="0" y="75"/>
                    <a:pt x="75" y="0"/>
                    <a:pt x="168" y="0"/>
                  </a:cubicBezTo>
                  <a:cubicBezTo>
                    <a:pt x="252" y="0"/>
                    <a:pt x="326" y="75"/>
                    <a:pt x="326" y="158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6825" tIns="51825" rIns="96825" bIns="518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56;p6"/>
            <p:cNvSpPr/>
            <p:nvPr/>
          </p:nvSpPr>
          <p:spPr>
            <a:xfrm>
              <a:off x="8975225" y="4944200"/>
              <a:ext cx="42300" cy="423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Code Pro"/>
                <a:ea typeface="Source Code Pro"/>
                <a:cs typeface="Source Code Pro"/>
                <a:sym typeface="Source Code Pro"/>
              </a:endParaRPr>
            </a:p>
          </p:txBody>
        </p:sp>
        <p:sp>
          <p:nvSpPr>
            <p:cNvPr id="157" name="Google Shape;157;p6"/>
            <p:cNvSpPr/>
            <p:nvPr/>
          </p:nvSpPr>
          <p:spPr>
            <a:xfrm>
              <a:off x="73000" y="1495675"/>
              <a:ext cx="42300" cy="423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Code Pro"/>
                <a:ea typeface="Source Code Pro"/>
                <a:cs typeface="Source Code Pro"/>
                <a:sym typeface="Source Code Pro"/>
              </a:endParaRPr>
            </a:p>
          </p:txBody>
        </p:sp>
      </p:grpSp>
      <p:grpSp>
        <p:nvGrpSpPr>
          <p:cNvPr id="158" name="Google Shape;158;p6"/>
          <p:cNvGrpSpPr/>
          <p:nvPr/>
        </p:nvGrpSpPr>
        <p:grpSpPr>
          <a:xfrm>
            <a:off x="229950" y="221250"/>
            <a:ext cx="8684100" cy="4701000"/>
            <a:chOff x="229950" y="223100"/>
            <a:chExt cx="8684100" cy="4701000"/>
          </a:xfrm>
        </p:grpSpPr>
        <p:sp>
          <p:nvSpPr>
            <p:cNvPr id="159" name="Google Shape;159;p6"/>
            <p:cNvSpPr/>
            <p:nvPr/>
          </p:nvSpPr>
          <p:spPr>
            <a:xfrm>
              <a:off x="232050" y="223100"/>
              <a:ext cx="8679900" cy="4701000"/>
            </a:xfrm>
            <a:prstGeom prst="roundRect">
              <a:avLst>
                <a:gd name="adj" fmla="val 2730"/>
              </a:avLst>
            </a:pr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60" name="Google Shape;160;p6"/>
            <p:cNvSpPr/>
            <p:nvPr/>
          </p:nvSpPr>
          <p:spPr>
            <a:xfrm flipH="1">
              <a:off x="229950" y="223100"/>
              <a:ext cx="8684100" cy="316500"/>
            </a:xfrm>
            <a:prstGeom prst="round2SameRect">
              <a:avLst>
                <a:gd name="adj1" fmla="val 41145"/>
                <a:gd name="adj2" fmla="val 0"/>
              </a:avLst>
            </a:pr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sp>
        <p:nvSpPr>
          <p:cNvPr id="161" name="Google Shape;161;p6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162" name="Google Shape;162;p6"/>
          <p:cNvGrpSpPr/>
          <p:nvPr/>
        </p:nvGrpSpPr>
        <p:grpSpPr>
          <a:xfrm>
            <a:off x="359313" y="736923"/>
            <a:ext cx="8400534" cy="2201127"/>
            <a:chOff x="359313" y="736923"/>
            <a:chExt cx="8400534" cy="2201127"/>
          </a:xfrm>
        </p:grpSpPr>
        <p:grpSp>
          <p:nvGrpSpPr>
            <p:cNvPr id="163" name="Google Shape;163;p6"/>
            <p:cNvGrpSpPr/>
            <p:nvPr/>
          </p:nvGrpSpPr>
          <p:grpSpPr>
            <a:xfrm>
              <a:off x="8581972" y="736923"/>
              <a:ext cx="177875" cy="177875"/>
              <a:chOff x="2025000" y="896760"/>
              <a:chExt cx="206280" cy="206280"/>
            </a:xfrm>
          </p:grpSpPr>
          <p:sp>
            <p:nvSpPr>
              <p:cNvPr id="164" name="Google Shape;164;p6"/>
              <p:cNvSpPr/>
              <p:nvPr/>
            </p:nvSpPr>
            <p:spPr>
              <a:xfrm>
                <a:off x="2122560" y="896760"/>
                <a:ext cx="15120" cy="206280"/>
              </a:xfrm>
              <a:custGeom>
                <a:avLst/>
                <a:gdLst/>
                <a:ahLst/>
                <a:cxnLst/>
                <a:rect l="l" t="t" r="r" b="b"/>
                <a:pathLst>
                  <a:path w="42" h="573" extrusionOk="0">
                    <a:moveTo>
                      <a:pt x="21" y="573"/>
                    </a:moveTo>
                    <a:lnTo>
                      <a:pt x="21" y="573"/>
                    </a:lnTo>
                    <a:cubicBezTo>
                      <a:pt x="10" y="573"/>
                      <a:pt x="0" y="563"/>
                      <a:pt x="0" y="552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11"/>
                      <a:pt x="10" y="0"/>
                      <a:pt x="21" y="0"/>
                    </a:cubicBezTo>
                    <a:cubicBezTo>
                      <a:pt x="31" y="0"/>
                      <a:pt x="42" y="11"/>
                      <a:pt x="42" y="21"/>
                    </a:cubicBezTo>
                    <a:cubicBezTo>
                      <a:pt x="42" y="552"/>
                      <a:pt x="42" y="552"/>
                      <a:pt x="42" y="552"/>
                    </a:cubicBezTo>
                    <a:cubicBezTo>
                      <a:pt x="42" y="563"/>
                      <a:pt x="31" y="573"/>
                      <a:pt x="21" y="57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" name="Google Shape;165;p6"/>
              <p:cNvSpPr/>
              <p:nvPr/>
            </p:nvSpPr>
            <p:spPr>
              <a:xfrm>
                <a:off x="2025000" y="990720"/>
                <a:ext cx="206280" cy="14760"/>
              </a:xfrm>
              <a:custGeom>
                <a:avLst/>
                <a:gdLst/>
                <a:ahLst/>
                <a:cxnLst/>
                <a:rect l="l" t="t" r="r" b="b"/>
                <a:pathLst>
                  <a:path w="573" h="41" extrusionOk="0">
                    <a:moveTo>
                      <a:pt x="552" y="41"/>
                    </a:moveTo>
                    <a:lnTo>
                      <a:pt x="552" y="41"/>
                    </a:lnTo>
                    <a:cubicBezTo>
                      <a:pt x="21" y="41"/>
                      <a:pt x="21" y="41"/>
                      <a:pt x="21" y="41"/>
                    </a:cubicBezTo>
                    <a:cubicBezTo>
                      <a:pt x="11" y="41"/>
                      <a:pt x="0" y="31"/>
                      <a:pt x="0" y="20"/>
                    </a:cubicBezTo>
                    <a:cubicBezTo>
                      <a:pt x="0" y="10"/>
                      <a:pt x="11" y="0"/>
                      <a:pt x="21" y="0"/>
                    </a:cubicBezTo>
                    <a:cubicBezTo>
                      <a:pt x="552" y="0"/>
                      <a:pt x="552" y="0"/>
                      <a:pt x="552" y="0"/>
                    </a:cubicBezTo>
                    <a:cubicBezTo>
                      <a:pt x="563" y="0"/>
                      <a:pt x="573" y="10"/>
                      <a:pt x="573" y="20"/>
                    </a:cubicBezTo>
                    <a:cubicBezTo>
                      <a:pt x="573" y="31"/>
                      <a:pt x="563" y="41"/>
                      <a:pt x="552" y="4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" name="Google Shape;166;p6"/>
              <p:cNvSpPr/>
              <p:nvPr/>
            </p:nvSpPr>
            <p:spPr>
              <a:xfrm>
                <a:off x="2092680" y="961560"/>
                <a:ext cx="73800" cy="74160"/>
              </a:xfrm>
              <a:custGeom>
                <a:avLst/>
                <a:gdLst/>
                <a:ahLst/>
                <a:cxnLst/>
                <a:rect l="l" t="t" r="r" b="b"/>
                <a:pathLst>
                  <a:path w="205" h="206" extrusionOk="0">
                    <a:moveTo>
                      <a:pt x="20" y="206"/>
                    </a:moveTo>
                    <a:lnTo>
                      <a:pt x="20" y="206"/>
                    </a:lnTo>
                    <a:cubicBezTo>
                      <a:pt x="10" y="206"/>
                      <a:pt x="10" y="206"/>
                      <a:pt x="0" y="206"/>
                    </a:cubicBezTo>
                    <a:cubicBezTo>
                      <a:pt x="0" y="195"/>
                      <a:pt x="0" y="185"/>
                      <a:pt x="0" y="174"/>
                    </a:cubicBezTo>
                    <a:cubicBezTo>
                      <a:pt x="166" y="8"/>
                      <a:pt x="166" y="8"/>
                      <a:pt x="166" y="8"/>
                    </a:cubicBezTo>
                    <a:cubicBezTo>
                      <a:pt x="177" y="-3"/>
                      <a:pt x="187" y="-3"/>
                      <a:pt x="198" y="8"/>
                    </a:cubicBezTo>
                    <a:cubicBezTo>
                      <a:pt x="208" y="18"/>
                      <a:pt x="208" y="29"/>
                      <a:pt x="198" y="39"/>
                    </a:cubicBezTo>
                    <a:cubicBezTo>
                      <a:pt x="31" y="206"/>
                      <a:pt x="31" y="206"/>
                      <a:pt x="31" y="206"/>
                    </a:cubicBezTo>
                    <a:lnTo>
                      <a:pt x="20" y="20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29150" rIns="90000" bIns="2915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" name="Google Shape;167;p6"/>
              <p:cNvSpPr/>
              <p:nvPr/>
            </p:nvSpPr>
            <p:spPr>
              <a:xfrm>
                <a:off x="2092680" y="961560"/>
                <a:ext cx="73800" cy="74160"/>
              </a:xfrm>
              <a:custGeom>
                <a:avLst/>
                <a:gdLst/>
                <a:ahLst/>
                <a:cxnLst/>
                <a:rect l="l" t="t" r="r" b="b"/>
                <a:pathLst>
                  <a:path w="205" h="206" extrusionOk="0">
                    <a:moveTo>
                      <a:pt x="187" y="206"/>
                    </a:moveTo>
                    <a:lnTo>
                      <a:pt x="187" y="206"/>
                    </a:lnTo>
                    <a:cubicBezTo>
                      <a:pt x="177" y="206"/>
                      <a:pt x="177" y="206"/>
                      <a:pt x="166" y="206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0" y="29"/>
                      <a:pt x="0" y="18"/>
                      <a:pt x="0" y="8"/>
                    </a:cubicBezTo>
                    <a:cubicBezTo>
                      <a:pt x="10" y="-3"/>
                      <a:pt x="20" y="-3"/>
                      <a:pt x="31" y="8"/>
                    </a:cubicBezTo>
                    <a:cubicBezTo>
                      <a:pt x="198" y="174"/>
                      <a:pt x="198" y="174"/>
                      <a:pt x="198" y="174"/>
                    </a:cubicBezTo>
                    <a:cubicBezTo>
                      <a:pt x="208" y="185"/>
                      <a:pt x="208" y="195"/>
                      <a:pt x="198" y="206"/>
                    </a:cubicBezTo>
                    <a:lnTo>
                      <a:pt x="187" y="20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29150" rIns="90000" bIns="2915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8" name="Google Shape;168;p6"/>
            <p:cNvGrpSpPr/>
            <p:nvPr/>
          </p:nvGrpSpPr>
          <p:grpSpPr>
            <a:xfrm>
              <a:off x="359313" y="1755475"/>
              <a:ext cx="172108" cy="1182575"/>
              <a:chOff x="359313" y="1755475"/>
              <a:chExt cx="172108" cy="1182575"/>
            </a:xfrm>
          </p:grpSpPr>
          <p:sp>
            <p:nvSpPr>
              <p:cNvPr id="169" name="Google Shape;169;p6"/>
              <p:cNvSpPr/>
              <p:nvPr/>
            </p:nvSpPr>
            <p:spPr>
              <a:xfrm>
                <a:off x="408725" y="1802825"/>
                <a:ext cx="97750" cy="1105775"/>
              </a:xfrm>
              <a:custGeom>
                <a:avLst/>
                <a:gdLst/>
                <a:ahLst/>
                <a:cxnLst/>
                <a:rect l="l" t="t" r="r" b="b"/>
                <a:pathLst>
                  <a:path w="3910" h="44231" extrusionOk="0">
                    <a:moveTo>
                      <a:pt x="0" y="0"/>
                    </a:moveTo>
                    <a:lnTo>
                      <a:pt x="0" y="24962"/>
                    </a:lnTo>
                    <a:lnTo>
                      <a:pt x="3910" y="31735"/>
                    </a:lnTo>
                    <a:lnTo>
                      <a:pt x="3910" y="44231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70" name="Google Shape;170;p6"/>
              <p:cNvSpPr/>
              <p:nvPr/>
            </p:nvSpPr>
            <p:spPr>
              <a:xfrm>
                <a:off x="359313" y="1755475"/>
                <a:ext cx="97800" cy="97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171" name="Google Shape;171;p6"/>
              <p:cNvSpPr/>
              <p:nvPr/>
            </p:nvSpPr>
            <p:spPr>
              <a:xfrm>
                <a:off x="481921" y="2888550"/>
                <a:ext cx="49500" cy="49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</p:grpSp>
      </p:grpSp>
      <p:grpSp>
        <p:nvGrpSpPr>
          <p:cNvPr id="172" name="Google Shape;172;p6"/>
          <p:cNvGrpSpPr/>
          <p:nvPr/>
        </p:nvGrpSpPr>
        <p:grpSpPr>
          <a:xfrm>
            <a:off x="8317909" y="4439364"/>
            <a:ext cx="713864" cy="628538"/>
            <a:chOff x="3580496" y="2654084"/>
            <a:chExt cx="1269543" cy="1117798"/>
          </a:xfrm>
        </p:grpSpPr>
        <p:sp>
          <p:nvSpPr>
            <p:cNvPr id="173" name="Google Shape;173;p6"/>
            <p:cNvSpPr/>
            <p:nvPr/>
          </p:nvSpPr>
          <p:spPr>
            <a:xfrm>
              <a:off x="3580496" y="2654084"/>
              <a:ext cx="1269543" cy="1117798"/>
            </a:xfrm>
            <a:custGeom>
              <a:avLst/>
              <a:gdLst/>
              <a:ahLst/>
              <a:cxnLst/>
              <a:rect l="l" t="t" r="r" b="b"/>
              <a:pathLst>
                <a:path w="1958" h="1724" extrusionOk="0">
                  <a:moveTo>
                    <a:pt x="1865" y="1724"/>
                  </a:moveTo>
                  <a:lnTo>
                    <a:pt x="1865" y="1724"/>
                  </a:lnTo>
                  <a:cubicBezTo>
                    <a:pt x="93" y="1724"/>
                    <a:pt x="93" y="1724"/>
                    <a:pt x="93" y="1724"/>
                  </a:cubicBezTo>
                  <a:cubicBezTo>
                    <a:pt x="47" y="1724"/>
                    <a:pt x="0" y="1678"/>
                    <a:pt x="0" y="1631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0" y="47"/>
                    <a:pt x="47" y="0"/>
                    <a:pt x="93" y="0"/>
                  </a:cubicBezTo>
                  <a:cubicBezTo>
                    <a:pt x="1865" y="0"/>
                    <a:pt x="1865" y="0"/>
                    <a:pt x="1865" y="0"/>
                  </a:cubicBezTo>
                  <a:cubicBezTo>
                    <a:pt x="1921" y="0"/>
                    <a:pt x="1958" y="47"/>
                    <a:pt x="1958" y="103"/>
                  </a:cubicBezTo>
                  <a:cubicBezTo>
                    <a:pt x="1958" y="1631"/>
                    <a:pt x="1958" y="1631"/>
                    <a:pt x="1958" y="1631"/>
                  </a:cubicBezTo>
                  <a:cubicBezTo>
                    <a:pt x="1958" y="1678"/>
                    <a:pt x="1921" y="1724"/>
                    <a:pt x="1865" y="1724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74;p6"/>
            <p:cNvSpPr/>
            <p:nvPr/>
          </p:nvSpPr>
          <p:spPr>
            <a:xfrm>
              <a:off x="3634960" y="2787001"/>
              <a:ext cx="1160614" cy="930418"/>
            </a:xfrm>
            <a:custGeom>
              <a:avLst/>
              <a:gdLst/>
              <a:ahLst/>
              <a:cxnLst/>
              <a:rect l="l" t="t" r="r" b="b"/>
              <a:pathLst>
                <a:path w="1790" h="1435" extrusionOk="0">
                  <a:moveTo>
                    <a:pt x="0" y="1426"/>
                  </a:moveTo>
                  <a:lnTo>
                    <a:pt x="0" y="1426"/>
                  </a:ln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0"/>
                    <a:pt x="9" y="0"/>
                  </a:cubicBezTo>
                  <a:cubicBezTo>
                    <a:pt x="1781" y="0"/>
                    <a:pt x="1781" y="0"/>
                    <a:pt x="1781" y="0"/>
                  </a:cubicBezTo>
                  <a:cubicBezTo>
                    <a:pt x="1790" y="0"/>
                    <a:pt x="1790" y="10"/>
                    <a:pt x="1790" y="10"/>
                  </a:cubicBezTo>
                  <a:cubicBezTo>
                    <a:pt x="1790" y="1426"/>
                    <a:pt x="1790" y="1426"/>
                    <a:pt x="1790" y="1426"/>
                  </a:cubicBezTo>
                  <a:cubicBezTo>
                    <a:pt x="1790" y="1435"/>
                    <a:pt x="1790" y="1435"/>
                    <a:pt x="1781" y="1435"/>
                  </a:cubicBezTo>
                  <a:cubicBezTo>
                    <a:pt x="9" y="1435"/>
                    <a:pt x="9" y="1435"/>
                    <a:pt x="9" y="1435"/>
                  </a:cubicBezTo>
                  <a:cubicBezTo>
                    <a:pt x="0" y="1435"/>
                    <a:pt x="0" y="1435"/>
                    <a:pt x="0" y="1426"/>
                  </a:cubicBez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6"/>
            <p:cNvSpPr/>
            <p:nvPr/>
          </p:nvSpPr>
          <p:spPr>
            <a:xfrm>
              <a:off x="4529734" y="2696876"/>
              <a:ext cx="54465" cy="54463"/>
            </a:xfrm>
            <a:custGeom>
              <a:avLst/>
              <a:gdLst/>
              <a:ahLst/>
              <a:cxnLst/>
              <a:rect l="l" t="t" r="r" b="b"/>
              <a:pathLst>
                <a:path w="84" h="84" extrusionOk="0">
                  <a:moveTo>
                    <a:pt x="84" y="46"/>
                  </a:moveTo>
                  <a:lnTo>
                    <a:pt x="84" y="46"/>
                  </a:lnTo>
                  <a:cubicBezTo>
                    <a:pt x="84" y="65"/>
                    <a:pt x="65" y="84"/>
                    <a:pt x="37" y="84"/>
                  </a:cubicBezTo>
                  <a:cubicBezTo>
                    <a:pt x="18" y="84"/>
                    <a:pt x="0" y="65"/>
                    <a:pt x="0" y="46"/>
                  </a:cubicBezTo>
                  <a:cubicBezTo>
                    <a:pt x="0" y="18"/>
                    <a:pt x="18" y="0"/>
                    <a:pt x="37" y="0"/>
                  </a:cubicBezTo>
                  <a:cubicBezTo>
                    <a:pt x="65" y="0"/>
                    <a:pt x="84" y="18"/>
                    <a:pt x="84" y="4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6"/>
            <p:cNvSpPr/>
            <p:nvPr/>
          </p:nvSpPr>
          <p:spPr>
            <a:xfrm>
              <a:off x="4619860" y="2696876"/>
              <a:ext cx="54465" cy="54463"/>
            </a:xfrm>
            <a:custGeom>
              <a:avLst/>
              <a:gdLst/>
              <a:ahLst/>
              <a:cxnLst/>
              <a:rect l="l" t="t" r="r" b="b"/>
              <a:pathLst>
                <a:path w="84" h="84" extrusionOk="0">
                  <a:moveTo>
                    <a:pt x="84" y="46"/>
                  </a:moveTo>
                  <a:lnTo>
                    <a:pt x="84" y="46"/>
                  </a:lnTo>
                  <a:cubicBezTo>
                    <a:pt x="84" y="65"/>
                    <a:pt x="65" y="84"/>
                    <a:pt x="38" y="84"/>
                  </a:cubicBezTo>
                  <a:cubicBezTo>
                    <a:pt x="19" y="84"/>
                    <a:pt x="0" y="65"/>
                    <a:pt x="0" y="46"/>
                  </a:cubicBezTo>
                  <a:cubicBezTo>
                    <a:pt x="0" y="18"/>
                    <a:pt x="19" y="0"/>
                    <a:pt x="38" y="0"/>
                  </a:cubicBezTo>
                  <a:cubicBezTo>
                    <a:pt x="65" y="0"/>
                    <a:pt x="84" y="18"/>
                    <a:pt x="84" y="4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77;p6"/>
            <p:cNvSpPr/>
            <p:nvPr/>
          </p:nvSpPr>
          <p:spPr>
            <a:xfrm>
              <a:off x="4704799" y="2696876"/>
              <a:ext cx="54465" cy="54463"/>
            </a:xfrm>
            <a:custGeom>
              <a:avLst/>
              <a:gdLst/>
              <a:ahLst/>
              <a:cxnLst/>
              <a:rect l="l" t="t" r="r" b="b"/>
              <a:pathLst>
                <a:path w="84" h="84" extrusionOk="0">
                  <a:moveTo>
                    <a:pt x="84" y="46"/>
                  </a:moveTo>
                  <a:lnTo>
                    <a:pt x="84" y="46"/>
                  </a:lnTo>
                  <a:cubicBezTo>
                    <a:pt x="84" y="65"/>
                    <a:pt x="65" y="84"/>
                    <a:pt x="46" y="84"/>
                  </a:cubicBezTo>
                  <a:cubicBezTo>
                    <a:pt x="19" y="84"/>
                    <a:pt x="0" y="65"/>
                    <a:pt x="0" y="46"/>
                  </a:cubicBezTo>
                  <a:cubicBezTo>
                    <a:pt x="0" y="18"/>
                    <a:pt x="19" y="0"/>
                    <a:pt x="46" y="0"/>
                  </a:cubicBezTo>
                  <a:cubicBezTo>
                    <a:pt x="65" y="0"/>
                    <a:pt x="84" y="18"/>
                    <a:pt x="84" y="4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78;p6"/>
            <p:cNvSpPr/>
            <p:nvPr/>
          </p:nvSpPr>
          <p:spPr>
            <a:xfrm>
              <a:off x="3888480" y="3056077"/>
              <a:ext cx="213968" cy="323539"/>
            </a:xfrm>
            <a:custGeom>
              <a:avLst/>
              <a:gdLst/>
              <a:ahLst/>
              <a:cxnLst/>
              <a:rect l="l" t="t" r="r" b="b"/>
              <a:pathLst>
                <a:path w="330" h="499" extrusionOk="0">
                  <a:moveTo>
                    <a:pt x="280" y="499"/>
                  </a:moveTo>
                  <a:lnTo>
                    <a:pt x="280" y="499"/>
                  </a:lnTo>
                  <a:cubicBezTo>
                    <a:pt x="271" y="499"/>
                    <a:pt x="262" y="490"/>
                    <a:pt x="252" y="490"/>
                  </a:cubicBezTo>
                  <a:cubicBezTo>
                    <a:pt x="19" y="284"/>
                    <a:pt x="19" y="284"/>
                    <a:pt x="19" y="284"/>
                  </a:cubicBezTo>
                  <a:cubicBezTo>
                    <a:pt x="9" y="275"/>
                    <a:pt x="0" y="266"/>
                    <a:pt x="0" y="248"/>
                  </a:cubicBezTo>
                  <a:cubicBezTo>
                    <a:pt x="0" y="238"/>
                    <a:pt x="9" y="219"/>
                    <a:pt x="19" y="210"/>
                  </a:cubicBezTo>
                  <a:cubicBezTo>
                    <a:pt x="252" y="14"/>
                    <a:pt x="252" y="14"/>
                    <a:pt x="252" y="14"/>
                  </a:cubicBezTo>
                  <a:cubicBezTo>
                    <a:pt x="271" y="-5"/>
                    <a:pt x="298" y="-5"/>
                    <a:pt x="317" y="24"/>
                  </a:cubicBezTo>
                  <a:cubicBezTo>
                    <a:pt x="336" y="43"/>
                    <a:pt x="336" y="70"/>
                    <a:pt x="308" y="89"/>
                  </a:cubicBezTo>
                  <a:cubicBezTo>
                    <a:pt x="121" y="248"/>
                    <a:pt x="121" y="248"/>
                    <a:pt x="121" y="248"/>
                  </a:cubicBezTo>
                  <a:cubicBezTo>
                    <a:pt x="308" y="415"/>
                    <a:pt x="308" y="415"/>
                    <a:pt x="308" y="415"/>
                  </a:cubicBezTo>
                  <a:cubicBezTo>
                    <a:pt x="336" y="434"/>
                    <a:pt x="336" y="462"/>
                    <a:pt x="317" y="480"/>
                  </a:cubicBezTo>
                  <a:cubicBezTo>
                    <a:pt x="308" y="490"/>
                    <a:pt x="289" y="499"/>
                    <a:pt x="280" y="49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79;p6"/>
            <p:cNvSpPr/>
            <p:nvPr/>
          </p:nvSpPr>
          <p:spPr>
            <a:xfrm>
              <a:off x="4329383" y="3056077"/>
              <a:ext cx="212023" cy="323539"/>
            </a:xfrm>
            <a:custGeom>
              <a:avLst/>
              <a:gdLst/>
              <a:ahLst/>
              <a:cxnLst/>
              <a:rect l="l" t="t" r="r" b="b"/>
              <a:pathLst>
                <a:path w="327" h="499" extrusionOk="0">
                  <a:moveTo>
                    <a:pt x="48" y="499"/>
                  </a:moveTo>
                  <a:lnTo>
                    <a:pt x="48" y="499"/>
                  </a:lnTo>
                  <a:cubicBezTo>
                    <a:pt x="38" y="499"/>
                    <a:pt x="19" y="490"/>
                    <a:pt x="10" y="480"/>
                  </a:cubicBezTo>
                  <a:cubicBezTo>
                    <a:pt x="-8" y="462"/>
                    <a:pt x="1" y="434"/>
                    <a:pt x="19" y="415"/>
                  </a:cubicBezTo>
                  <a:cubicBezTo>
                    <a:pt x="206" y="248"/>
                    <a:pt x="206" y="248"/>
                    <a:pt x="206" y="248"/>
                  </a:cubicBezTo>
                  <a:cubicBezTo>
                    <a:pt x="19" y="89"/>
                    <a:pt x="19" y="89"/>
                    <a:pt x="19" y="89"/>
                  </a:cubicBezTo>
                  <a:cubicBezTo>
                    <a:pt x="1" y="70"/>
                    <a:pt x="-8" y="43"/>
                    <a:pt x="10" y="24"/>
                  </a:cubicBezTo>
                  <a:cubicBezTo>
                    <a:pt x="29" y="-5"/>
                    <a:pt x="57" y="-5"/>
                    <a:pt x="85" y="14"/>
                  </a:cubicBezTo>
                  <a:cubicBezTo>
                    <a:pt x="309" y="210"/>
                    <a:pt x="309" y="210"/>
                    <a:pt x="309" y="210"/>
                  </a:cubicBezTo>
                  <a:cubicBezTo>
                    <a:pt x="318" y="219"/>
                    <a:pt x="327" y="238"/>
                    <a:pt x="327" y="248"/>
                  </a:cubicBezTo>
                  <a:cubicBezTo>
                    <a:pt x="327" y="266"/>
                    <a:pt x="318" y="275"/>
                    <a:pt x="309" y="284"/>
                  </a:cubicBezTo>
                  <a:cubicBezTo>
                    <a:pt x="85" y="490"/>
                    <a:pt x="85" y="490"/>
                    <a:pt x="85" y="490"/>
                  </a:cubicBezTo>
                  <a:cubicBezTo>
                    <a:pt x="76" y="490"/>
                    <a:pt x="57" y="499"/>
                    <a:pt x="48" y="49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80;p6"/>
            <p:cNvSpPr/>
            <p:nvPr/>
          </p:nvSpPr>
          <p:spPr>
            <a:xfrm>
              <a:off x="4103744" y="3002261"/>
              <a:ext cx="222397" cy="425334"/>
            </a:xfrm>
            <a:custGeom>
              <a:avLst/>
              <a:gdLst/>
              <a:ahLst/>
              <a:cxnLst/>
              <a:rect l="l" t="t" r="r" b="b"/>
              <a:pathLst>
                <a:path w="343" h="656" extrusionOk="0">
                  <a:moveTo>
                    <a:pt x="50" y="656"/>
                  </a:moveTo>
                  <a:lnTo>
                    <a:pt x="50" y="656"/>
                  </a:lnTo>
                  <a:cubicBezTo>
                    <a:pt x="42" y="656"/>
                    <a:pt x="42" y="656"/>
                    <a:pt x="32" y="647"/>
                  </a:cubicBezTo>
                  <a:cubicBezTo>
                    <a:pt x="4" y="638"/>
                    <a:pt x="-5" y="610"/>
                    <a:pt x="4" y="582"/>
                  </a:cubicBezTo>
                  <a:cubicBezTo>
                    <a:pt x="247" y="32"/>
                    <a:pt x="247" y="32"/>
                    <a:pt x="247" y="32"/>
                  </a:cubicBezTo>
                  <a:cubicBezTo>
                    <a:pt x="255" y="4"/>
                    <a:pt x="284" y="-5"/>
                    <a:pt x="312" y="4"/>
                  </a:cubicBezTo>
                  <a:cubicBezTo>
                    <a:pt x="340" y="14"/>
                    <a:pt x="349" y="41"/>
                    <a:pt x="340" y="69"/>
                  </a:cubicBezTo>
                  <a:cubicBezTo>
                    <a:pt x="97" y="629"/>
                    <a:pt x="97" y="629"/>
                    <a:pt x="97" y="629"/>
                  </a:cubicBezTo>
                  <a:cubicBezTo>
                    <a:pt x="88" y="647"/>
                    <a:pt x="69" y="656"/>
                    <a:pt x="50" y="65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" name="Google Shape;182;p7"/>
          <p:cNvGrpSpPr/>
          <p:nvPr/>
        </p:nvGrpSpPr>
        <p:grpSpPr>
          <a:xfrm rot="10800000" flipH="1">
            <a:off x="62465" y="61443"/>
            <a:ext cx="9008936" cy="4984562"/>
            <a:chOff x="62465" y="61443"/>
            <a:chExt cx="9008936" cy="4984562"/>
          </a:xfrm>
        </p:grpSpPr>
        <p:sp>
          <p:nvSpPr>
            <p:cNvPr id="183" name="Google Shape;183;p7"/>
            <p:cNvSpPr/>
            <p:nvPr/>
          </p:nvSpPr>
          <p:spPr>
            <a:xfrm>
              <a:off x="8857875" y="2673908"/>
              <a:ext cx="117360" cy="117360"/>
            </a:xfrm>
            <a:custGeom>
              <a:avLst/>
              <a:gdLst/>
              <a:ahLst/>
              <a:cxnLst/>
              <a:rect l="l" t="t" r="r" b="b"/>
              <a:pathLst>
                <a:path w="326" h="326" extrusionOk="0">
                  <a:moveTo>
                    <a:pt x="326" y="158"/>
                  </a:moveTo>
                  <a:lnTo>
                    <a:pt x="326" y="158"/>
                  </a:lnTo>
                  <a:cubicBezTo>
                    <a:pt x="326" y="251"/>
                    <a:pt x="252" y="326"/>
                    <a:pt x="168" y="326"/>
                  </a:cubicBezTo>
                  <a:cubicBezTo>
                    <a:pt x="75" y="326"/>
                    <a:pt x="0" y="251"/>
                    <a:pt x="0" y="158"/>
                  </a:cubicBezTo>
                  <a:cubicBezTo>
                    <a:pt x="0" y="75"/>
                    <a:pt x="75" y="0"/>
                    <a:pt x="168" y="0"/>
                  </a:cubicBezTo>
                  <a:cubicBezTo>
                    <a:pt x="252" y="0"/>
                    <a:pt x="326" y="75"/>
                    <a:pt x="326" y="158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6825" tIns="51825" rIns="96825" bIns="518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84" name="Google Shape;184;p7"/>
            <p:cNvGrpSpPr/>
            <p:nvPr/>
          </p:nvGrpSpPr>
          <p:grpSpPr>
            <a:xfrm>
              <a:off x="6952951" y="61443"/>
              <a:ext cx="2118450" cy="1752875"/>
              <a:chOff x="5491775" y="-2376465"/>
              <a:chExt cx="2118450" cy="1752875"/>
            </a:xfrm>
          </p:grpSpPr>
          <p:grpSp>
            <p:nvGrpSpPr>
              <p:cNvPr id="185" name="Google Shape;185;p7"/>
              <p:cNvGrpSpPr/>
              <p:nvPr/>
            </p:nvGrpSpPr>
            <p:grpSpPr>
              <a:xfrm>
                <a:off x="5491775" y="-2376465"/>
                <a:ext cx="2071080" cy="1704960"/>
                <a:chOff x="5229000" y="875160"/>
                <a:chExt cx="2071080" cy="1704960"/>
              </a:xfrm>
            </p:grpSpPr>
            <p:sp>
              <p:nvSpPr>
                <p:cNvPr id="186" name="Google Shape;186;p7"/>
                <p:cNvSpPr/>
                <p:nvPr/>
              </p:nvSpPr>
              <p:spPr>
                <a:xfrm>
                  <a:off x="5229000" y="875160"/>
                  <a:ext cx="93600" cy="93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0" h="260" extrusionOk="0">
                      <a:moveTo>
                        <a:pt x="260" y="130"/>
                      </a:moveTo>
                      <a:lnTo>
                        <a:pt x="260" y="130"/>
                      </a:lnTo>
                      <a:cubicBezTo>
                        <a:pt x="260" y="205"/>
                        <a:pt x="205" y="260"/>
                        <a:pt x="129" y="260"/>
                      </a:cubicBezTo>
                      <a:cubicBezTo>
                        <a:pt x="55" y="260"/>
                        <a:pt x="0" y="205"/>
                        <a:pt x="0" y="130"/>
                      </a:cubicBezTo>
                      <a:cubicBezTo>
                        <a:pt x="0" y="64"/>
                        <a:pt x="55" y="0"/>
                        <a:pt x="129" y="0"/>
                      </a:cubicBezTo>
                      <a:cubicBezTo>
                        <a:pt x="205" y="0"/>
                        <a:pt x="260" y="64"/>
                        <a:pt x="260" y="13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7" name="Google Shape;187;p7"/>
                <p:cNvSpPr/>
                <p:nvPr/>
              </p:nvSpPr>
              <p:spPr>
                <a:xfrm>
                  <a:off x="5275440" y="921960"/>
                  <a:ext cx="2024640" cy="16581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24" h="4606" fill="none" extrusionOk="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0" y="1249"/>
                        <a:pt x="0" y="1249"/>
                        <a:pt x="0" y="1249"/>
                      </a:cubicBezTo>
                      <a:cubicBezTo>
                        <a:pt x="4924" y="1249"/>
                        <a:pt x="4924" y="1249"/>
                        <a:pt x="4924" y="1249"/>
                      </a:cubicBezTo>
                      <a:cubicBezTo>
                        <a:pt x="5316" y="1249"/>
                        <a:pt x="5624" y="1566"/>
                        <a:pt x="5624" y="1948"/>
                      </a:cubicBezTo>
                      <a:cubicBezTo>
                        <a:pt x="5624" y="4606"/>
                        <a:pt x="5624" y="4606"/>
                        <a:pt x="5624" y="4606"/>
                      </a:cubicBez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6825" tIns="51825" rIns="96825" bIns="51825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188" name="Google Shape;188;p7"/>
              <p:cNvSpPr/>
              <p:nvPr/>
            </p:nvSpPr>
            <p:spPr>
              <a:xfrm>
                <a:off x="7516625" y="-717190"/>
                <a:ext cx="93600" cy="93600"/>
              </a:xfrm>
              <a:custGeom>
                <a:avLst/>
                <a:gdLst/>
                <a:ahLst/>
                <a:cxnLst/>
                <a:rect l="l" t="t" r="r" b="b"/>
                <a:pathLst>
                  <a:path w="260" h="260" extrusionOk="0">
                    <a:moveTo>
                      <a:pt x="260" y="130"/>
                    </a:moveTo>
                    <a:lnTo>
                      <a:pt x="260" y="130"/>
                    </a:lnTo>
                    <a:cubicBezTo>
                      <a:pt x="260" y="205"/>
                      <a:pt x="205" y="260"/>
                      <a:pt x="129" y="260"/>
                    </a:cubicBezTo>
                    <a:cubicBezTo>
                      <a:pt x="55" y="260"/>
                      <a:pt x="0" y="205"/>
                      <a:pt x="0" y="130"/>
                    </a:cubicBezTo>
                    <a:cubicBezTo>
                      <a:pt x="0" y="64"/>
                      <a:pt x="55" y="0"/>
                      <a:pt x="129" y="0"/>
                    </a:cubicBezTo>
                    <a:cubicBezTo>
                      <a:pt x="205" y="0"/>
                      <a:pt x="260" y="64"/>
                      <a:pt x="260" y="13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9" name="Google Shape;189;p7"/>
            <p:cNvGrpSpPr/>
            <p:nvPr/>
          </p:nvGrpSpPr>
          <p:grpSpPr>
            <a:xfrm>
              <a:off x="62465" y="4384685"/>
              <a:ext cx="93240" cy="661320"/>
              <a:chOff x="5433765" y="2597510"/>
              <a:chExt cx="93240" cy="661320"/>
            </a:xfrm>
          </p:grpSpPr>
          <p:sp>
            <p:nvSpPr>
              <p:cNvPr id="190" name="Google Shape;190;p7"/>
              <p:cNvSpPr/>
              <p:nvPr/>
            </p:nvSpPr>
            <p:spPr>
              <a:xfrm>
                <a:off x="5433765" y="2597510"/>
                <a:ext cx="93240" cy="93600"/>
              </a:xfrm>
              <a:custGeom>
                <a:avLst/>
                <a:gdLst/>
                <a:ahLst/>
                <a:cxnLst/>
                <a:rect l="l" t="t" r="r" b="b"/>
                <a:pathLst>
                  <a:path w="259" h="260" extrusionOk="0">
                    <a:moveTo>
                      <a:pt x="259" y="130"/>
                    </a:moveTo>
                    <a:lnTo>
                      <a:pt x="259" y="130"/>
                    </a:lnTo>
                    <a:cubicBezTo>
                      <a:pt x="259" y="205"/>
                      <a:pt x="204" y="260"/>
                      <a:pt x="130" y="260"/>
                    </a:cubicBezTo>
                    <a:cubicBezTo>
                      <a:pt x="55" y="260"/>
                      <a:pt x="0" y="205"/>
                      <a:pt x="0" y="130"/>
                    </a:cubicBezTo>
                    <a:cubicBezTo>
                      <a:pt x="0" y="64"/>
                      <a:pt x="55" y="0"/>
                      <a:pt x="130" y="0"/>
                    </a:cubicBezTo>
                    <a:cubicBezTo>
                      <a:pt x="204" y="0"/>
                      <a:pt x="259" y="64"/>
                      <a:pt x="259" y="13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191" name="Google Shape;191;p7"/>
              <p:cNvCxnSpPr/>
              <p:nvPr/>
            </p:nvCxnSpPr>
            <p:spPr>
              <a:xfrm>
                <a:off x="5480385" y="2644310"/>
                <a:ext cx="0" cy="587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sp>
            <p:nvSpPr>
              <p:cNvPr id="192" name="Google Shape;192;p7"/>
              <p:cNvSpPr/>
              <p:nvPr/>
            </p:nvSpPr>
            <p:spPr>
              <a:xfrm>
                <a:off x="5451945" y="3201590"/>
                <a:ext cx="56880" cy="57240"/>
              </a:xfrm>
              <a:custGeom>
                <a:avLst/>
                <a:gdLst/>
                <a:ahLst/>
                <a:cxnLst/>
                <a:rect l="l" t="t" r="r" b="b"/>
                <a:pathLst>
                  <a:path w="158" h="159" extrusionOk="0">
                    <a:moveTo>
                      <a:pt x="158" y="84"/>
                    </a:moveTo>
                    <a:lnTo>
                      <a:pt x="158" y="84"/>
                    </a:lnTo>
                    <a:cubicBezTo>
                      <a:pt x="158" y="130"/>
                      <a:pt x="122" y="159"/>
                      <a:pt x="75" y="159"/>
                    </a:cubicBezTo>
                    <a:cubicBezTo>
                      <a:pt x="38" y="159"/>
                      <a:pt x="0" y="130"/>
                      <a:pt x="0" y="84"/>
                    </a:cubicBezTo>
                    <a:cubicBezTo>
                      <a:pt x="0" y="37"/>
                      <a:pt x="38" y="0"/>
                      <a:pt x="75" y="0"/>
                    </a:cubicBezTo>
                    <a:cubicBezTo>
                      <a:pt x="122" y="0"/>
                      <a:pt x="158" y="37"/>
                      <a:pt x="158" y="8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12225" rIns="90000" bIns="122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93" name="Google Shape;193;p7"/>
            <p:cNvGrpSpPr/>
            <p:nvPr/>
          </p:nvGrpSpPr>
          <p:grpSpPr>
            <a:xfrm>
              <a:off x="109071" y="99234"/>
              <a:ext cx="93228" cy="93557"/>
              <a:chOff x="6334720" y="1002240"/>
              <a:chExt cx="130920" cy="131400"/>
            </a:xfrm>
          </p:grpSpPr>
          <p:cxnSp>
            <p:nvCxnSpPr>
              <p:cNvPr id="194" name="Google Shape;194;p7"/>
              <p:cNvCxnSpPr/>
              <p:nvPr/>
            </p:nvCxnSpPr>
            <p:spPr>
              <a:xfrm rot="10800000" flipH="1">
                <a:off x="6334840" y="1002240"/>
                <a:ext cx="130800" cy="131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cxnSp>
            <p:nvCxnSpPr>
              <p:cNvPr id="195" name="Google Shape;195;p7"/>
              <p:cNvCxnSpPr/>
              <p:nvPr/>
            </p:nvCxnSpPr>
            <p:spPr>
              <a:xfrm rot="10800000">
                <a:off x="6334720" y="1002240"/>
                <a:ext cx="130800" cy="131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</p:grpSp>
        <p:sp>
          <p:nvSpPr>
            <p:cNvPr id="196" name="Google Shape;196;p7"/>
            <p:cNvSpPr/>
            <p:nvPr/>
          </p:nvSpPr>
          <p:spPr>
            <a:xfrm>
              <a:off x="8918025" y="77107"/>
              <a:ext cx="117360" cy="117360"/>
            </a:xfrm>
            <a:custGeom>
              <a:avLst/>
              <a:gdLst/>
              <a:ahLst/>
              <a:cxnLst/>
              <a:rect l="l" t="t" r="r" b="b"/>
              <a:pathLst>
                <a:path w="326" h="326" extrusionOk="0">
                  <a:moveTo>
                    <a:pt x="326" y="158"/>
                  </a:moveTo>
                  <a:lnTo>
                    <a:pt x="326" y="158"/>
                  </a:lnTo>
                  <a:cubicBezTo>
                    <a:pt x="326" y="251"/>
                    <a:pt x="252" y="326"/>
                    <a:pt x="168" y="326"/>
                  </a:cubicBezTo>
                  <a:cubicBezTo>
                    <a:pt x="75" y="326"/>
                    <a:pt x="0" y="251"/>
                    <a:pt x="0" y="158"/>
                  </a:cubicBezTo>
                  <a:cubicBezTo>
                    <a:pt x="0" y="75"/>
                    <a:pt x="75" y="0"/>
                    <a:pt x="168" y="0"/>
                  </a:cubicBezTo>
                  <a:cubicBezTo>
                    <a:pt x="252" y="0"/>
                    <a:pt x="326" y="75"/>
                    <a:pt x="326" y="158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6825" tIns="51825" rIns="96825" bIns="518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97;p7"/>
            <p:cNvSpPr/>
            <p:nvPr/>
          </p:nvSpPr>
          <p:spPr>
            <a:xfrm>
              <a:off x="8975225" y="4944200"/>
              <a:ext cx="42300" cy="423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Code Pro"/>
                <a:ea typeface="Source Code Pro"/>
                <a:cs typeface="Source Code Pro"/>
                <a:sym typeface="Source Code Pro"/>
              </a:endParaRPr>
            </a:p>
          </p:txBody>
        </p:sp>
        <p:sp>
          <p:nvSpPr>
            <p:cNvPr id="198" name="Google Shape;198;p7"/>
            <p:cNvSpPr/>
            <p:nvPr/>
          </p:nvSpPr>
          <p:spPr>
            <a:xfrm>
              <a:off x="73000" y="1495675"/>
              <a:ext cx="42300" cy="423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Code Pro"/>
                <a:ea typeface="Source Code Pro"/>
                <a:cs typeface="Source Code Pro"/>
                <a:sym typeface="Source Code Pro"/>
              </a:endParaRPr>
            </a:p>
          </p:txBody>
        </p:sp>
      </p:grpSp>
      <p:grpSp>
        <p:nvGrpSpPr>
          <p:cNvPr id="199" name="Google Shape;199;p7"/>
          <p:cNvGrpSpPr/>
          <p:nvPr/>
        </p:nvGrpSpPr>
        <p:grpSpPr>
          <a:xfrm>
            <a:off x="229950" y="221250"/>
            <a:ext cx="8684100" cy="4701000"/>
            <a:chOff x="229950" y="223100"/>
            <a:chExt cx="8684100" cy="4701000"/>
          </a:xfrm>
        </p:grpSpPr>
        <p:sp>
          <p:nvSpPr>
            <p:cNvPr id="200" name="Google Shape;200;p7"/>
            <p:cNvSpPr/>
            <p:nvPr/>
          </p:nvSpPr>
          <p:spPr>
            <a:xfrm>
              <a:off x="232050" y="223100"/>
              <a:ext cx="8679900" cy="4701000"/>
            </a:xfrm>
            <a:prstGeom prst="roundRect">
              <a:avLst>
                <a:gd name="adj" fmla="val 2730"/>
              </a:avLst>
            </a:pr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201" name="Google Shape;201;p7"/>
            <p:cNvSpPr/>
            <p:nvPr/>
          </p:nvSpPr>
          <p:spPr>
            <a:xfrm flipH="1">
              <a:off x="229950" y="223100"/>
              <a:ext cx="8684100" cy="316500"/>
            </a:xfrm>
            <a:prstGeom prst="round2SameRect">
              <a:avLst>
                <a:gd name="adj1" fmla="val 41145"/>
                <a:gd name="adj2" fmla="val 0"/>
              </a:avLst>
            </a:pr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sp>
        <p:nvSpPr>
          <p:cNvPr id="202" name="Google Shape;202;p7"/>
          <p:cNvSpPr txBox="1">
            <a:spLocks noGrp="1"/>
          </p:cNvSpPr>
          <p:nvPr>
            <p:ph type="title"/>
          </p:nvPr>
        </p:nvSpPr>
        <p:spPr>
          <a:xfrm>
            <a:off x="4002481" y="929700"/>
            <a:ext cx="4428300" cy="57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03" name="Google Shape;203;p7"/>
          <p:cNvSpPr txBox="1">
            <a:spLocks noGrp="1"/>
          </p:cNvSpPr>
          <p:nvPr>
            <p:ph type="subTitle" idx="1"/>
          </p:nvPr>
        </p:nvSpPr>
        <p:spPr>
          <a:xfrm>
            <a:off x="4002200" y="1505700"/>
            <a:ext cx="4428300" cy="270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76A28"/>
              </a:buClr>
              <a:buSzPts val="12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204" name="Google Shape;204;p7"/>
          <p:cNvSpPr>
            <a:spLocks noGrp="1"/>
          </p:cNvSpPr>
          <p:nvPr>
            <p:ph type="pic" idx="2"/>
          </p:nvPr>
        </p:nvSpPr>
        <p:spPr>
          <a:xfrm>
            <a:off x="713225" y="656082"/>
            <a:ext cx="2756700" cy="38313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205" name="Google Shape;205;p7"/>
          <p:cNvGrpSpPr/>
          <p:nvPr/>
        </p:nvGrpSpPr>
        <p:grpSpPr>
          <a:xfrm>
            <a:off x="4285372" y="4520661"/>
            <a:ext cx="177875" cy="177875"/>
            <a:chOff x="2025000" y="896760"/>
            <a:chExt cx="206280" cy="206280"/>
          </a:xfrm>
        </p:grpSpPr>
        <p:sp>
          <p:nvSpPr>
            <p:cNvPr id="206" name="Google Shape;206;p7"/>
            <p:cNvSpPr/>
            <p:nvPr/>
          </p:nvSpPr>
          <p:spPr>
            <a:xfrm>
              <a:off x="2122560" y="896760"/>
              <a:ext cx="15120" cy="206280"/>
            </a:xfrm>
            <a:custGeom>
              <a:avLst/>
              <a:gdLst/>
              <a:ahLst/>
              <a:cxnLst/>
              <a:rect l="l" t="t" r="r" b="b"/>
              <a:pathLst>
                <a:path w="42" h="573" extrusionOk="0">
                  <a:moveTo>
                    <a:pt x="21" y="573"/>
                  </a:moveTo>
                  <a:lnTo>
                    <a:pt x="21" y="573"/>
                  </a:lnTo>
                  <a:cubicBezTo>
                    <a:pt x="10" y="573"/>
                    <a:pt x="0" y="563"/>
                    <a:pt x="0" y="552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11"/>
                    <a:pt x="10" y="0"/>
                    <a:pt x="21" y="0"/>
                  </a:cubicBezTo>
                  <a:cubicBezTo>
                    <a:pt x="31" y="0"/>
                    <a:pt x="42" y="11"/>
                    <a:pt x="42" y="21"/>
                  </a:cubicBezTo>
                  <a:cubicBezTo>
                    <a:pt x="42" y="552"/>
                    <a:pt x="42" y="552"/>
                    <a:pt x="42" y="552"/>
                  </a:cubicBezTo>
                  <a:cubicBezTo>
                    <a:pt x="42" y="563"/>
                    <a:pt x="31" y="573"/>
                    <a:pt x="21" y="57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207;p7"/>
            <p:cNvSpPr/>
            <p:nvPr/>
          </p:nvSpPr>
          <p:spPr>
            <a:xfrm>
              <a:off x="2025000" y="990720"/>
              <a:ext cx="206280" cy="14760"/>
            </a:xfrm>
            <a:custGeom>
              <a:avLst/>
              <a:gdLst/>
              <a:ahLst/>
              <a:cxnLst/>
              <a:rect l="l" t="t" r="r" b="b"/>
              <a:pathLst>
                <a:path w="573" h="41" extrusionOk="0">
                  <a:moveTo>
                    <a:pt x="552" y="41"/>
                  </a:moveTo>
                  <a:lnTo>
                    <a:pt x="552" y="41"/>
                  </a:lnTo>
                  <a:cubicBezTo>
                    <a:pt x="21" y="41"/>
                    <a:pt x="21" y="41"/>
                    <a:pt x="21" y="41"/>
                  </a:cubicBezTo>
                  <a:cubicBezTo>
                    <a:pt x="11" y="41"/>
                    <a:pt x="0" y="31"/>
                    <a:pt x="0" y="20"/>
                  </a:cubicBezTo>
                  <a:cubicBezTo>
                    <a:pt x="0" y="10"/>
                    <a:pt x="11" y="0"/>
                    <a:pt x="21" y="0"/>
                  </a:cubicBezTo>
                  <a:cubicBezTo>
                    <a:pt x="552" y="0"/>
                    <a:pt x="552" y="0"/>
                    <a:pt x="552" y="0"/>
                  </a:cubicBezTo>
                  <a:cubicBezTo>
                    <a:pt x="563" y="0"/>
                    <a:pt x="573" y="10"/>
                    <a:pt x="573" y="20"/>
                  </a:cubicBezTo>
                  <a:cubicBezTo>
                    <a:pt x="573" y="31"/>
                    <a:pt x="563" y="41"/>
                    <a:pt x="552" y="4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08;p7"/>
            <p:cNvSpPr/>
            <p:nvPr/>
          </p:nvSpPr>
          <p:spPr>
            <a:xfrm>
              <a:off x="2092680" y="961560"/>
              <a:ext cx="73800" cy="74160"/>
            </a:xfrm>
            <a:custGeom>
              <a:avLst/>
              <a:gdLst/>
              <a:ahLst/>
              <a:cxnLst/>
              <a:rect l="l" t="t" r="r" b="b"/>
              <a:pathLst>
                <a:path w="205" h="206" extrusionOk="0">
                  <a:moveTo>
                    <a:pt x="20" y="206"/>
                  </a:moveTo>
                  <a:lnTo>
                    <a:pt x="20" y="206"/>
                  </a:lnTo>
                  <a:cubicBezTo>
                    <a:pt x="10" y="206"/>
                    <a:pt x="10" y="206"/>
                    <a:pt x="0" y="206"/>
                  </a:cubicBezTo>
                  <a:cubicBezTo>
                    <a:pt x="0" y="195"/>
                    <a:pt x="0" y="185"/>
                    <a:pt x="0" y="174"/>
                  </a:cubicBezTo>
                  <a:cubicBezTo>
                    <a:pt x="166" y="8"/>
                    <a:pt x="166" y="8"/>
                    <a:pt x="166" y="8"/>
                  </a:cubicBezTo>
                  <a:cubicBezTo>
                    <a:pt x="177" y="-3"/>
                    <a:pt x="187" y="-3"/>
                    <a:pt x="198" y="8"/>
                  </a:cubicBezTo>
                  <a:cubicBezTo>
                    <a:pt x="208" y="18"/>
                    <a:pt x="208" y="29"/>
                    <a:pt x="198" y="39"/>
                  </a:cubicBezTo>
                  <a:cubicBezTo>
                    <a:pt x="31" y="206"/>
                    <a:pt x="31" y="206"/>
                    <a:pt x="31" y="206"/>
                  </a:cubicBezTo>
                  <a:lnTo>
                    <a:pt x="20" y="20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29150" rIns="90000" bIns="2915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09;p7"/>
            <p:cNvSpPr/>
            <p:nvPr/>
          </p:nvSpPr>
          <p:spPr>
            <a:xfrm>
              <a:off x="2092680" y="961560"/>
              <a:ext cx="73800" cy="74160"/>
            </a:xfrm>
            <a:custGeom>
              <a:avLst/>
              <a:gdLst/>
              <a:ahLst/>
              <a:cxnLst/>
              <a:rect l="l" t="t" r="r" b="b"/>
              <a:pathLst>
                <a:path w="205" h="206" extrusionOk="0">
                  <a:moveTo>
                    <a:pt x="187" y="206"/>
                  </a:moveTo>
                  <a:lnTo>
                    <a:pt x="187" y="206"/>
                  </a:lnTo>
                  <a:cubicBezTo>
                    <a:pt x="177" y="206"/>
                    <a:pt x="177" y="206"/>
                    <a:pt x="166" y="206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29"/>
                    <a:pt x="0" y="18"/>
                    <a:pt x="0" y="8"/>
                  </a:cubicBezTo>
                  <a:cubicBezTo>
                    <a:pt x="10" y="-3"/>
                    <a:pt x="20" y="-3"/>
                    <a:pt x="31" y="8"/>
                  </a:cubicBezTo>
                  <a:cubicBezTo>
                    <a:pt x="198" y="174"/>
                    <a:pt x="198" y="174"/>
                    <a:pt x="198" y="174"/>
                  </a:cubicBezTo>
                  <a:cubicBezTo>
                    <a:pt x="208" y="185"/>
                    <a:pt x="208" y="195"/>
                    <a:pt x="198" y="206"/>
                  </a:cubicBezTo>
                  <a:lnTo>
                    <a:pt x="187" y="20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29150" rIns="90000" bIns="2915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1" name="Google Shape;211;p8"/>
          <p:cNvGrpSpPr/>
          <p:nvPr/>
        </p:nvGrpSpPr>
        <p:grpSpPr>
          <a:xfrm>
            <a:off x="62465" y="61443"/>
            <a:ext cx="9008936" cy="4984562"/>
            <a:chOff x="62465" y="61443"/>
            <a:chExt cx="9008936" cy="4984562"/>
          </a:xfrm>
        </p:grpSpPr>
        <p:sp>
          <p:nvSpPr>
            <p:cNvPr id="212" name="Google Shape;212;p8"/>
            <p:cNvSpPr/>
            <p:nvPr/>
          </p:nvSpPr>
          <p:spPr>
            <a:xfrm>
              <a:off x="8857875" y="2673908"/>
              <a:ext cx="117360" cy="117360"/>
            </a:xfrm>
            <a:custGeom>
              <a:avLst/>
              <a:gdLst/>
              <a:ahLst/>
              <a:cxnLst/>
              <a:rect l="l" t="t" r="r" b="b"/>
              <a:pathLst>
                <a:path w="326" h="326" extrusionOk="0">
                  <a:moveTo>
                    <a:pt x="326" y="158"/>
                  </a:moveTo>
                  <a:lnTo>
                    <a:pt x="326" y="158"/>
                  </a:lnTo>
                  <a:cubicBezTo>
                    <a:pt x="326" y="251"/>
                    <a:pt x="252" y="326"/>
                    <a:pt x="168" y="326"/>
                  </a:cubicBezTo>
                  <a:cubicBezTo>
                    <a:pt x="75" y="326"/>
                    <a:pt x="0" y="251"/>
                    <a:pt x="0" y="158"/>
                  </a:cubicBezTo>
                  <a:cubicBezTo>
                    <a:pt x="0" y="75"/>
                    <a:pt x="75" y="0"/>
                    <a:pt x="168" y="0"/>
                  </a:cubicBezTo>
                  <a:cubicBezTo>
                    <a:pt x="252" y="0"/>
                    <a:pt x="326" y="75"/>
                    <a:pt x="326" y="158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6825" tIns="51825" rIns="96825" bIns="518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13" name="Google Shape;213;p8"/>
            <p:cNvGrpSpPr/>
            <p:nvPr/>
          </p:nvGrpSpPr>
          <p:grpSpPr>
            <a:xfrm>
              <a:off x="6952951" y="61443"/>
              <a:ext cx="2118450" cy="1752875"/>
              <a:chOff x="5491775" y="-2376465"/>
              <a:chExt cx="2118450" cy="1752875"/>
            </a:xfrm>
          </p:grpSpPr>
          <p:grpSp>
            <p:nvGrpSpPr>
              <p:cNvPr id="214" name="Google Shape;214;p8"/>
              <p:cNvGrpSpPr/>
              <p:nvPr/>
            </p:nvGrpSpPr>
            <p:grpSpPr>
              <a:xfrm>
                <a:off x="5491775" y="-2376465"/>
                <a:ext cx="2071080" cy="1704960"/>
                <a:chOff x="5229000" y="875160"/>
                <a:chExt cx="2071080" cy="1704960"/>
              </a:xfrm>
            </p:grpSpPr>
            <p:sp>
              <p:nvSpPr>
                <p:cNvPr id="215" name="Google Shape;215;p8"/>
                <p:cNvSpPr/>
                <p:nvPr/>
              </p:nvSpPr>
              <p:spPr>
                <a:xfrm>
                  <a:off x="5229000" y="875160"/>
                  <a:ext cx="93600" cy="93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0" h="260" extrusionOk="0">
                      <a:moveTo>
                        <a:pt x="260" y="130"/>
                      </a:moveTo>
                      <a:lnTo>
                        <a:pt x="260" y="130"/>
                      </a:lnTo>
                      <a:cubicBezTo>
                        <a:pt x="260" y="205"/>
                        <a:pt x="205" y="260"/>
                        <a:pt x="129" y="260"/>
                      </a:cubicBezTo>
                      <a:cubicBezTo>
                        <a:pt x="55" y="260"/>
                        <a:pt x="0" y="205"/>
                        <a:pt x="0" y="130"/>
                      </a:cubicBezTo>
                      <a:cubicBezTo>
                        <a:pt x="0" y="64"/>
                        <a:pt x="55" y="0"/>
                        <a:pt x="129" y="0"/>
                      </a:cubicBezTo>
                      <a:cubicBezTo>
                        <a:pt x="205" y="0"/>
                        <a:pt x="260" y="64"/>
                        <a:pt x="260" y="13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6" name="Google Shape;216;p8"/>
                <p:cNvSpPr/>
                <p:nvPr/>
              </p:nvSpPr>
              <p:spPr>
                <a:xfrm>
                  <a:off x="5275440" y="921960"/>
                  <a:ext cx="2024640" cy="16581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24" h="4606" fill="none" extrusionOk="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0" y="1249"/>
                        <a:pt x="0" y="1249"/>
                        <a:pt x="0" y="1249"/>
                      </a:cubicBezTo>
                      <a:cubicBezTo>
                        <a:pt x="4924" y="1249"/>
                        <a:pt x="4924" y="1249"/>
                        <a:pt x="4924" y="1249"/>
                      </a:cubicBezTo>
                      <a:cubicBezTo>
                        <a:pt x="5316" y="1249"/>
                        <a:pt x="5624" y="1566"/>
                        <a:pt x="5624" y="1948"/>
                      </a:cubicBezTo>
                      <a:cubicBezTo>
                        <a:pt x="5624" y="4606"/>
                        <a:pt x="5624" y="4606"/>
                        <a:pt x="5624" y="4606"/>
                      </a:cubicBez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6825" tIns="51825" rIns="96825" bIns="51825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217" name="Google Shape;217;p8"/>
              <p:cNvSpPr/>
              <p:nvPr/>
            </p:nvSpPr>
            <p:spPr>
              <a:xfrm>
                <a:off x="7516625" y="-717190"/>
                <a:ext cx="93600" cy="93600"/>
              </a:xfrm>
              <a:custGeom>
                <a:avLst/>
                <a:gdLst/>
                <a:ahLst/>
                <a:cxnLst/>
                <a:rect l="l" t="t" r="r" b="b"/>
                <a:pathLst>
                  <a:path w="260" h="260" extrusionOk="0">
                    <a:moveTo>
                      <a:pt x="260" y="130"/>
                    </a:moveTo>
                    <a:lnTo>
                      <a:pt x="260" y="130"/>
                    </a:lnTo>
                    <a:cubicBezTo>
                      <a:pt x="260" y="205"/>
                      <a:pt x="205" y="260"/>
                      <a:pt x="129" y="260"/>
                    </a:cubicBezTo>
                    <a:cubicBezTo>
                      <a:pt x="55" y="260"/>
                      <a:pt x="0" y="205"/>
                      <a:pt x="0" y="130"/>
                    </a:cubicBezTo>
                    <a:cubicBezTo>
                      <a:pt x="0" y="64"/>
                      <a:pt x="55" y="0"/>
                      <a:pt x="129" y="0"/>
                    </a:cubicBezTo>
                    <a:cubicBezTo>
                      <a:pt x="205" y="0"/>
                      <a:pt x="260" y="64"/>
                      <a:pt x="260" y="13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18" name="Google Shape;218;p8"/>
            <p:cNvGrpSpPr/>
            <p:nvPr/>
          </p:nvGrpSpPr>
          <p:grpSpPr>
            <a:xfrm>
              <a:off x="62465" y="4384685"/>
              <a:ext cx="93240" cy="661320"/>
              <a:chOff x="5433765" y="2597510"/>
              <a:chExt cx="93240" cy="661320"/>
            </a:xfrm>
          </p:grpSpPr>
          <p:sp>
            <p:nvSpPr>
              <p:cNvPr id="219" name="Google Shape;219;p8"/>
              <p:cNvSpPr/>
              <p:nvPr/>
            </p:nvSpPr>
            <p:spPr>
              <a:xfrm>
                <a:off x="5433765" y="2597510"/>
                <a:ext cx="93240" cy="93600"/>
              </a:xfrm>
              <a:custGeom>
                <a:avLst/>
                <a:gdLst/>
                <a:ahLst/>
                <a:cxnLst/>
                <a:rect l="l" t="t" r="r" b="b"/>
                <a:pathLst>
                  <a:path w="259" h="260" extrusionOk="0">
                    <a:moveTo>
                      <a:pt x="259" y="130"/>
                    </a:moveTo>
                    <a:lnTo>
                      <a:pt x="259" y="130"/>
                    </a:lnTo>
                    <a:cubicBezTo>
                      <a:pt x="259" y="205"/>
                      <a:pt x="204" y="260"/>
                      <a:pt x="130" y="260"/>
                    </a:cubicBezTo>
                    <a:cubicBezTo>
                      <a:pt x="55" y="260"/>
                      <a:pt x="0" y="205"/>
                      <a:pt x="0" y="130"/>
                    </a:cubicBezTo>
                    <a:cubicBezTo>
                      <a:pt x="0" y="64"/>
                      <a:pt x="55" y="0"/>
                      <a:pt x="130" y="0"/>
                    </a:cubicBezTo>
                    <a:cubicBezTo>
                      <a:pt x="204" y="0"/>
                      <a:pt x="259" y="64"/>
                      <a:pt x="259" y="13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20" name="Google Shape;220;p8"/>
              <p:cNvCxnSpPr/>
              <p:nvPr/>
            </p:nvCxnSpPr>
            <p:spPr>
              <a:xfrm>
                <a:off x="5480385" y="2644310"/>
                <a:ext cx="0" cy="587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sp>
            <p:nvSpPr>
              <p:cNvPr id="221" name="Google Shape;221;p8"/>
              <p:cNvSpPr/>
              <p:nvPr/>
            </p:nvSpPr>
            <p:spPr>
              <a:xfrm>
                <a:off x="5451945" y="3201590"/>
                <a:ext cx="56880" cy="57240"/>
              </a:xfrm>
              <a:custGeom>
                <a:avLst/>
                <a:gdLst/>
                <a:ahLst/>
                <a:cxnLst/>
                <a:rect l="l" t="t" r="r" b="b"/>
                <a:pathLst>
                  <a:path w="158" h="159" extrusionOk="0">
                    <a:moveTo>
                      <a:pt x="158" y="84"/>
                    </a:moveTo>
                    <a:lnTo>
                      <a:pt x="158" y="84"/>
                    </a:lnTo>
                    <a:cubicBezTo>
                      <a:pt x="158" y="130"/>
                      <a:pt x="122" y="159"/>
                      <a:pt x="75" y="159"/>
                    </a:cubicBezTo>
                    <a:cubicBezTo>
                      <a:pt x="38" y="159"/>
                      <a:pt x="0" y="130"/>
                      <a:pt x="0" y="84"/>
                    </a:cubicBezTo>
                    <a:cubicBezTo>
                      <a:pt x="0" y="37"/>
                      <a:pt x="38" y="0"/>
                      <a:pt x="75" y="0"/>
                    </a:cubicBezTo>
                    <a:cubicBezTo>
                      <a:pt x="122" y="0"/>
                      <a:pt x="158" y="37"/>
                      <a:pt x="158" y="8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12225" rIns="90000" bIns="122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22" name="Google Shape;222;p8"/>
            <p:cNvGrpSpPr/>
            <p:nvPr/>
          </p:nvGrpSpPr>
          <p:grpSpPr>
            <a:xfrm>
              <a:off x="62471" y="99234"/>
              <a:ext cx="93228" cy="93557"/>
              <a:chOff x="6269280" y="1002240"/>
              <a:chExt cx="130920" cy="131400"/>
            </a:xfrm>
          </p:grpSpPr>
          <p:cxnSp>
            <p:nvCxnSpPr>
              <p:cNvPr id="223" name="Google Shape;223;p8"/>
              <p:cNvCxnSpPr/>
              <p:nvPr/>
            </p:nvCxnSpPr>
            <p:spPr>
              <a:xfrm rot="10800000" flipH="1">
                <a:off x="6269400" y="1002240"/>
                <a:ext cx="130800" cy="1314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271F47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cxnSp>
            <p:nvCxnSpPr>
              <p:cNvPr id="224" name="Google Shape;224;p8"/>
              <p:cNvCxnSpPr/>
              <p:nvPr/>
            </p:nvCxnSpPr>
            <p:spPr>
              <a:xfrm rot="10800000">
                <a:off x="6269280" y="1002240"/>
                <a:ext cx="130800" cy="1314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271F47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</p:grpSp>
        <p:sp>
          <p:nvSpPr>
            <p:cNvPr id="225" name="Google Shape;225;p8"/>
            <p:cNvSpPr/>
            <p:nvPr/>
          </p:nvSpPr>
          <p:spPr>
            <a:xfrm>
              <a:off x="8918025" y="77107"/>
              <a:ext cx="117360" cy="117360"/>
            </a:xfrm>
            <a:custGeom>
              <a:avLst/>
              <a:gdLst/>
              <a:ahLst/>
              <a:cxnLst/>
              <a:rect l="l" t="t" r="r" b="b"/>
              <a:pathLst>
                <a:path w="326" h="326" extrusionOk="0">
                  <a:moveTo>
                    <a:pt x="326" y="158"/>
                  </a:moveTo>
                  <a:lnTo>
                    <a:pt x="326" y="158"/>
                  </a:lnTo>
                  <a:cubicBezTo>
                    <a:pt x="326" y="251"/>
                    <a:pt x="252" y="326"/>
                    <a:pt x="168" y="326"/>
                  </a:cubicBezTo>
                  <a:cubicBezTo>
                    <a:pt x="75" y="326"/>
                    <a:pt x="0" y="251"/>
                    <a:pt x="0" y="158"/>
                  </a:cubicBezTo>
                  <a:cubicBezTo>
                    <a:pt x="0" y="75"/>
                    <a:pt x="75" y="0"/>
                    <a:pt x="168" y="0"/>
                  </a:cubicBezTo>
                  <a:cubicBezTo>
                    <a:pt x="252" y="0"/>
                    <a:pt x="326" y="75"/>
                    <a:pt x="326" y="158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6825" tIns="51825" rIns="96825" bIns="518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26;p8"/>
            <p:cNvSpPr/>
            <p:nvPr/>
          </p:nvSpPr>
          <p:spPr>
            <a:xfrm>
              <a:off x="8975225" y="4944200"/>
              <a:ext cx="42300" cy="423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Code Pro"/>
                <a:ea typeface="Source Code Pro"/>
                <a:cs typeface="Source Code Pro"/>
                <a:sym typeface="Source Code Pro"/>
              </a:endParaRPr>
            </a:p>
          </p:txBody>
        </p:sp>
        <p:sp>
          <p:nvSpPr>
            <p:cNvPr id="227" name="Google Shape;227;p8"/>
            <p:cNvSpPr/>
            <p:nvPr/>
          </p:nvSpPr>
          <p:spPr>
            <a:xfrm>
              <a:off x="73000" y="1495675"/>
              <a:ext cx="42300" cy="423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Code Pro"/>
                <a:ea typeface="Source Code Pro"/>
                <a:cs typeface="Source Code Pro"/>
                <a:sym typeface="Source Code Pro"/>
              </a:endParaRPr>
            </a:p>
          </p:txBody>
        </p:sp>
      </p:grpSp>
      <p:grpSp>
        <p:nvGrpSpPr>
          <p:cNvPr id="228" name="Google Shape;228;p8"/>
          <p:cNvGrpSpPr/>
          <p:nvPr/>
        </p:nvGrpSpPr>
        <p:grpSpPr>
          <a:xfrm>
            <a:off x="229950" y="221250"/>
            <a:ext cx="8684100" cy="4701000"/>
            <a:chOff x="229950" y="223100"/>
            <a:chExt cx="8684100" cy="4701000"/>
          </a:xfrm>
        </p:grpSpPr>
        <p:sp>
          <p:nvSpPr>
            <p:cNvPr id="229" name="Google Shape;229;p8"/>
            <p:cNvSpPr/>
            <p:nvPr/>
          </p:nvSpPr>
          <p:spPr>
            <a:xfrm>
              <a:off x="232050" y="223100"/>
              <a:ext cx="8679900" cy="4701000"/>
            </a:xfrm>
            <a:prstGeom prst="roundRect">
              <a:avLst>
                <a:gd name="adj" fmla="val 2730"/>
              </a:avLst>
            </a:pr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230" name="Google Shape;230;p8"/>
            <p:cNvSpPr/>
            <p:nvPr/>
          </p:nvSpPr>
          <p:spPr>
            <a:xfrm flipH="1">
              <a:off x="229950" y="223100"/>
              <a:ext cx="8684100" cy="316500"/>
            </a:xfrm>
            <a:prstGeom prst="round2SameRect">
              <a:avLst>
                <a:gd name="adj1" fmla="val 41145"/>
                <a:gd name="adj2" fmla="val 0"/>
              </a:avLst>
            </a:pr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sp>
        <p:nvSpPr>
          <p:cNvPr id="231" name="Google Shape;231;p8"/>
          <p:cNvSpPr txBox="1">
            <a:spLocks noGrp="1"/>
          </p:cNvSpPr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3" name="Google Shape;233;p9"/>
          <p:cNvGrpSpPr/>
          <p:nvPr/>
        </p:nvGrpSpPr>
        <p:grpSpPr>
          <a:xfrm rot="10800000" flipH="1">
            <a:off x="45850" y="68209"/>
            <a:ext cx="9030615" cy="5008541"/>
            <a:chOff x="45850" y="68209"/>
            <a:chExt cx="9030615" cy="5008541"/>
          </a:xfrm>
        </p:grpSpPr>
        <p:grpSp>
          <p:nvGrpSpPr>
            <p:cNvPr id="234" name="Google Shape;234;p9"/>
            <p:cNvGrpSpPr/>
            <p:nvPr/>
          </p:nvGrpSpPr>
          <p:grpSpPr>
            <a:xfrm>
              <a:off x="510235" y="68210"/>
              <a:ext cx="292320" cy="1796040"/>
              <a:chOff x="-1674265" y="921385"/>
              <a:chExt cx="292320" cy="1796040"/>
            </a:xfrm>
          </p:grpSpPr>
          <p:sp>
            <p:nvSpPr>
              <p:cNvPr id="235" name="Google Shape;235;p9"/>
              <p:cNvSpPr/>
              <p:nvPr/>
            </p:nvSpPr>
            <p:spPr>
              <a:xfrm>
                <a:off x="-1674265" y="958825"/>
                <a:ext cx="254880" cy="1721160"/>
              </a:xfrm>
              <a:custGeom>
                <a:avLst/>
                <a:gdLst/>
                <a:ahLst/>
                <a:cxnLst/>
                <a:rect l="l" t="t" r="r" b="b"/>
                <a:pathLst>
                  <a:path w="708" h="4781" fill="none" extrusionOk="0">
                    <a:moveTo>
                      <a:pt x="458" y="4781"/>
                    </a:moveTo>
                    <a:lnTo>
                      <a:pt x="0" y="4312"/>
                    </a:lnTo>
                    <a:lnTo>
                      <a:pt x="0" y="0"/>
                    </a:lnTo>
                    <a:lnTo>
                      <a:pt x="708" y="0"/>
                    </a:ln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5400" tIns="50400" rIns="95400" bIns="504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6" name="Google Shape;236;p9"/>
              <p:cNvSpPr/>
              <p:nvPr/>
            </p:nvSpPr>
            <p:spPr>
              <a:xfrm>
                <a:off x="-1460785" y="921385"/>
                <a:ext cx="78840" cy="78840"/>
              </a:xfrm>
              <a:custGeom>
                <a:avLst/>
                <a:gdLst/>
                <a:ahLst/>
                <a:cxnLst/>
                <a:rect l="l" t="t" r="r" b="b"/>
                <a:pathLst>
                  <a:path w="219" h="219" extrusionOk="0">
                    <a:moveTo>
                      <a:pt x="219" y="104"/>
                    </a:moveTo>
                    <a:lnTo>
                      <a:pt x="219" y="104"/>
                    </a:lnTo>
                    <a:cubicBezTo>
                      <a:pt x="219" y="167"/>
                      <a:pt x="177" y="219"/>
                      <a:pt x="115" y="219"/>
                    </a:cubicBezTo>
                    <a:cubicBezTo>
                      <a:pt x="52" y="219"/>
                      <a:pt x="0" y="167"/>
                      <a:pt x="0" y="104"/>
                    </a:cubicBezTo>
                    <a:cubicBezTo>
                      <a:pt x="0" y="42"/>
                      <a:pt x="52" y="0"/>
                      <a:pt x="115" y="0"/>
                    </a:cubicBezTo>
                    <a:cubicBezTo>
                      <a:pt x="177" y="0"/>
                      <a:pt x="219" y="42"/>
                      <a:pt x="219" y="10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33825" rIns="90000" bIns="338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7" name="Google Shape;237;p9"/>
              <p:cNvSpPr/>
              <p:nvPr/>
            </p:nvSpPr>
            <p:spPr>
              <a:xfrm>
                <a:off x="-1546825" y="2638585"/>
                <a:ext cx="78480" cy="78840"/>
              </a:xfrm>
              <a:custGeom>
                <a:avLst/>
                <a:gdLst/>
                <a:ahLst/>
                <a:cxnLst/>
                <a:rect l="l" t="t" r="r" b="b"/>
                <a:pathLst>
                  <a:path w="218" h="219" extrusionOk="0">
                    <a:moveTo>
                      <a:pt x="218" y="115"/>
                    </a:moveTo>
                    <a:lnTo>
                      <a:pt x="218" y="115"/>
                    </a:lnTo>
                    <a:cubicBezTo>
                      <a:pt x="218" y="167"/>
                      <a:pt x="166" y="219"/>
                      <a:pt x="104" y="219"/>
                    </a:cubicBezTo>
                    <a:cubicBezTo>
                      <a:pt x="41" y="219"/>
                      <a:pt x="0" y="167"/>
                      <a:pt x="0" y="115"/>
                    </a:cubicBezTo>
                    <a:cubicBezTo>
                      <a:pt x="0" y="52"/>
                      <a:pt x="41" y="0"/>
                      <a:pt x="104" y="0"/>
                    </a:cubicBezTo>
                    <a:cubicBezTo>
                      <a:pt x="166" y="0"/>
                      <a:pt x="218" y="52"/>
                      <a:pt x="218" y="1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33825" rIns="90000" bIns="338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38" name="Google Shape;238;p9"/>
            <p:cNvGrpSpPr/>
            <p:nvPr/>
          </p:nvGrpSpPr>
          <p:grpSpPr>
            <a:xfrm rot="5400000">
              <a:off x="8032285" y="3353785"/>
              <a:ext cx="292320" cy="1796040"/>
              <a:chOff x="-1674265" y="921385"/>
              <a:chExt cx="292320" cy="1796040"/>
            </a:xfrm>
          </p:grpSpPr>
          <p:sp>
            <p:nvSpPr>
              <p:cNvPr id="239" name="Google Shape;239;p9"/>
              <p:cNvSpPr/>
              <p:nvPr/>
            </p:nvSpPr>
            <p:spPr>
              <a:xfrm>
                <a:off x="-1674265" y="958825"/>
                <a:ext cx="254880" cy="1721160"/>
              </a:xfrm>
              <a:custGeom>
                <a:avLst/>
                <a:gdLst/>
                <a:ahLst/>
                <a:cxnLst/>
                <a:rect l="l" t="t" r="r" b="b"/>
                <a:pathLst>
                  <a:path w="708" h="4781" fill="none" extrusionOk="0">
                    <a:moveTo>
                      <a:pt x="458" y="4781"/>
                    </a:moveTo>
                    <a:lnTo>
                      <a:pt x="0" y="4312"/>
                    </a:lnTo>
                    <a:lnTo>
                      <a:pt x="0" y="0"/>
                    </a:lnTo>
                    <a:lnTo>
                      <a:pt x="708" y="0"/>
                    </a:ln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5400" tIns="50400" rIns="95400" bIns="504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0" name="Google Shape;240;p9"/>
              <p:cNvSpPr/>
              <p:nvPr/>
            </p:nvSpPr>
            <p:spPr>
              <a:xfrm>
                <a:off x="-1460785" y="921385"/>
                <a:ext cx="78840" cy="78840"/>
              </a:xfrm>
              <a:custGeom>
                <a:avLst/>
                <a:gdLst/>
                <a:ahLst/>
                <a:cxnLst/>
                <a:rect l="l" t="t" r="r" b="b"/>
                <a:pathLst>
                  <a:path w="219" h="219" extrusionOk="0">
                    <a:moveTo>
                      <a:pt x="219" y="104"/>
                    </a:moveTo>
                    <a:lnTo>
                      <a:pt x="219" y="104"/>
                    </a:lnTo>
                    <a:cubicBezTo>
                      <a:pt x="219" y="167"/>
                      <a:pt x="177" y="219"/>
                      <a:pt x="115" y="219"/>
                    </a:cubicBezTo>
                    <a:cubicBezTo>
                      <a:pt x="52" y="219"/>
                      <a:pt x="0" y="167"/>
                      <a:pt x="0" y="104"/>
                    </a:cubicBezTo>
                    <a:cubicBezTo>
                      <a:pt x="0" y="42"/>
                      <a:pt x="52" y="0"/>
                      <a:pt x="115" y="0"/>
                    </a:cubicBezTo>
                    <a:cubicBezTo>
                      <a:pt x="177" y="0"/>
                      <a:pt x="219" y="42"/>
                      <a:pt x="219" y="10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33825" rIns="90000" bIns="338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1" name="Google Shape;241;p9"/>
              <p:cNvSpPr/>
              <p:nvPr/>
            </p:nvSpPr>
            <p:spPr>
              <a:xfrm>
                <a:off x="-1546825" y="2638585"/>
                <a:ext cx="78480" cy="78840"/>
              </a:xfrm>
              <a:custGeom>
                <a:avLst/>
                <a:gdLst/>
                <a:ahLst/>
                <a:cxnLst/>
                <a:rect l="l" t="t" r="r" b="b"/>
                <a:pathLst>
                  <a:path w="218" h="219" extrusionOk="0">
                    <a:moveTo>
                      <a:pt x="218" y="115"/>
                    </a:moveTo>
                    <a:lnTo>
                      <a:pt x="218" y="115"/>
                    </a:lnTo>
                    <a:cubicBezTo>
                      <a:pt x="218" y="167"/>
                      <a:pt x="166" y="219"/>
                      <a:pt x="104" y="219"/>
                    </a:cubicBezTo>
                    <a:cubicBezTo>
                      <a:pt x="41" y="219"/>
                      <a:pt x="0" y="167"/>
                      <a:pt x="0" y="115"/>
                    </a:cubicBezTo>
                    <a:cubicBezTo>
                      <a:pt x="0" y="52"/>
                      <a:pt x="41" y="0"/>
                      <a:pt x="104" y="0"/>
                    </a:cubicBezTo>
                    <a:cubicBezTo>
                      <a:pt x="166" y="0"/>
                      <a:pt x="218" y="52"/>
                      <a:pt x="218" y="1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33825" rIns="90000" bIns="338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42" name="Google Shape;242;p9"/>
            <p:cNvSpPr/>
            <p:nvPr/>
          </p:nvSpPr>
          <p:spPr>
            <a:xfrm>
              <a:off x="6040185" y="5031750"/>
              <a:ext cx="45000" cy="45000"/>
            </a:xfrm>
            <a:custGeom>
              <a:avLst/>
              <a:gdLst/>
              <a:ahLst/>
              <a:cxnLst/>
              <a:rect l="l" t="t" r="r" b="b"/>
              <a:pathLst>
                <a:path w="125" h="125" extrusionOk="0">
                  <a:moveTo>
                    <a:pt x="62" y="125"/>
                  </a:moveTo>
                  <a:lnTo>
                    <a:pt x="62" y="125"/>
                  </a:lnTo>
                  <a:cubicBezTo>
                    <a:pt x="146" y="125"/>
                    <a:pt x="146" y="0"/>
                    <a:pt x="62" y="0"/>
                  </a:cubicBezTo>
                  <a:cubicBezTo>
                    <a:pt x="-21" y="0"/>
                    <a:pt x="-21" y="125"/>
                    <a:pt x="62" y="12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43;p9"/>
            <p:cNvSpPr/>
            <p:nvPr/>
          </p:nvSpPr>
          <p:spPr>
            <a:xfrm>
              <a:off x="9004710" y="740150"/>
              <a:ext cx="45000" cy="45000"/>
            </a:xfrm>
            <a:custGeom>
              <a:avLst/>
              <a:gdLst/>
              <a:ahLst/>
              <a:cxnLst/>
              <a:rect l="l" t="t" r="r" b="b"/>
              <a:pathLst>
                <a:path w="125" h="125" extrusionOk="0">
                  <a:moveTo>
                    <a:pt x="62" y="125"/>
                  </a:moveTo>
                  <a:lnTo>
                    <a:pt x="62" y="125"/>
                  </a:lnTo>
                  <a:cubicBezTo>
                    <a:pt x="146" y="125"/>
                    <a:pt x="146" y="0"/>
                    <a:pt x="62" y="0"/>
                  </a:cubicBezTo>
                  <a:cubicBezTo>
                    <a:pt x="-21" y="0"/>
                    <a:pt x="-21" y="125"/>
                    <a:pt x="62" y="12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244;p9"/>
            <p:cNvSpPr/>
            <p:nvPr/>
          </p:nvSpPr>
          <p:spPr>
            <a:xfrm>
              <a:off x="45850" y="1174208"/>
              <a:ext cx="117360" cy="117360"/>
            </a:xfrm>
            <a:custGeom>
              <a:avLst/>
              <a:gdLst/>
              <a:ahLst/>
              <a:cxnLst/>
              <a:rect l="l" t="t" r="r" b="b"/>
              <a:pathLst>
                <a:path w="326" h="326" extrusionOk="0">
                  <a:moveTo>
                    <a:pt x="326" y="158"/>
                  </a:moveTo>
                  <a:lnTo>
                    <a:pt x="326" y="158"/>
                  </a:lnTo>
                  <a:cubicBezTo>
                    <a:pt x="326" y="251"/>
                    <a:pt x="252" y="326"/>
                    <a:pt x="168" y="326"/>
                  </a:cubicBezTo>
                  <a:cubicBezTo>
                    <a:pt x="75" y="326"/>
                    <a:pt x="0" y="251"/>
                    <a:pt x="0" y="158"/>
                  </a:cubicBezTo>
                  <a:cubicBezTo>
                    <a:pt x="0" y="75"/>
                    <a:pt x="75" y="0"/>
                    <a:pt x="168" y="0"/>
                  </a:cubicBezTo>
                  <a:cubicBezTo>
                    <a:pt x="252" y="0"/>
                    <a:pt x="326" y="75"/>
                    <a:pt x="326" y="158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6825" tIns="51825" rIns="96825" bIns="518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45" name="Google Shape;245;p9"/>
            <p:cNvGrpSpPr/>
            <p:nvPr/>
          </p:nvGrpSpPr>
          <p:grpSpPr>
            <a:xfrm>
              <a:off x="2225046" y="68209"/>
              <a:ext cx="93228" cy="93557"/>
              <a:chOff x="6269280" y="1002240"/>
              <a:chExt cx="130920" cy="131400"/>
            </a:xfrm>
          </p:grpSpPr>
          <p:cxnSp>
            <p:nvCxnSpPr>
              <p:cNvPr id="246" name="Google Shape;246;p9"/>
              <p:cNvCxnSpPr/>
              <p:nvPr/>
            </p:nvCxnSpPr>
            <p:spPr>
              <a:xfrm rot="10800000" flipH="1">
                <a:off x="6269400" y="1002240"/>
                <a:ext cx="130800" cy="1314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271F47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cxnSp>
            <p:nvCxnSpPr>
              <p:cNvPr id="247" name="Google Shape;247;p9"/>
              <p:cNvCxnSpPr/>
              <p:nvPr/>
            </p:nvCxnSpPr>
            <p:spPr>
              <a:xfrm rot="10800000">
                <a:off x="6269280" y="1002240"/>
                <a:ext cx="130800" cy="1314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271F47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</p:grpSp>
        <p:grpSp>
          <p:nvGrpSpPr>
            <p:cNvPr id="248" name="Google Shape;248;p9"/>
            <p:cNvGrpSpPr/>
            <p:nvPr/>
          </p:nvGrpSpPr>
          <p:grpSpPr>
            <a:xfrm>
              <a:off x="8935371" y="4905609"/>
              <a:ext cx="93228" cy="93557"/>
              <a:chOff x="6269280" y="1002240"/>
              <a:chExt cx="130920" cy="131400"/>
            </a:xfrm>
          </p:grpSpPr>
          <p:cxnSp>
            <p:nvCxnSpPr>
              <p:cNvPr id="249" name="Google Shape;249;p9"/>
              <p:cNvCxnSpPr/>
              <p:nvPr/>
            </p:nvCxnSpPr>
            <p:spPr>
              <a:xfrm rot="10800000" flipH="1">
                <a:off x="6269400" y="1002240"/>
                <a:ext cx="130800" cy="1314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271F47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cxnSp>
            <p:nvCxnSpPr>
              <p:cNvPr id="250" name="Google Shape;250;p9"/>
              <p:cNvCxnSpPr/>
              <p:nvPr/>
            </p:nvCxnSpPr>
            <p:spPr>
              <a:xfrm rot="10800000">
                <a:off x="6269280" y="1002240"/>
                <a:ext cx="130800" cy="1314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271F47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</p:grpSp>
      </p:grpSp>
      <p:grpSp>
        <p:nvGrpSpPr>
          <p:cNvPr id="251" name="Google Shape;251;p9"/>
          <p:cNvGrpSpPr/>
          <p:nvPr/>
        </p:nvGrpSpPr>
        <p:grpSpPr>
          <a:xfrm>
            <a:off x="229950" y="221250"/>
            <a:ext cx="8684100" cy="4701000"/>
            <a:chOff x="229950" y="223100"/>
            <a:chExt cx="8684100" cy="4701000"/>
          </a:xfrm>
        </p:grpSpPr>
        <p:sp>
          <p:nvSpPr>
            <p:cNvPr id="252" name="Google Shape;252;p9"/>
            <p:cNvSpPr/>
            <p:nvPr/>
          </p:nvSpPr>
          <p:spPr>
            <a:xfrm>
              <a:off x="232050" y="223100"/>
              <a:ext cx="8679900" cy="4701000"/>
            </a:xfrm>
            <a:prstGeom prst="roundRect">
              <a:avLst>
                <a:gd name="adj" fmla="val 2730"/>
              </a:avLst>
            </a:pr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253" name="Google Shape;253;p9"/>
            <p:cNvSpPr/>
            <p:nvPr/>
          </p:nvSpPr>
          <p:spPr>
            <a:xfrm flipH="1">
              <a:off x="229950" y="223100"/>
              <a:ext cx="8684100" cy="316500"/>
            </a:xfrm>
            <a:prstGeom prst="round2SameRect">
              <a:avLst>
                <a:gd name="adj1" fmla="val 41145"/>
                <a:gd name="adj2" fmla="val 0"/>
              </a:avLst>
            </a:pr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sp>
        <p:nvSpPr>
          <p:cNvPr id="254" name="Google Shape;254;p9"/>
          <p:cNvSpPr txBox="1">
            <a:spLocks noGrp="1"/>
          </p:cNvSpPr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55" name="Google Shape;255;p9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5" name="Google Shape;285;p13"/>
          <p:cNvGrpSpPr/>
          <p:nvPr/>
        </p:nvGrpSpPr>
        <p:grpSpPr>
          <a:xfrm>
            <a:off x="45850" y="68209"/>
            <a:ext cx="9030615" cy="5008541"/>
            <a:chOff x="45850" y="68209"/>
            <a:chExt cx="9030615" cy="5008541"/>
          </a:xfrm>
        </p:grpSpPr>
        <p:grpSp>
          <p:nvGrpSpPr>
            <p:cNvPr id="286" name="Google Shape;286;p13"/>
            <p:cNvGrpSpPr/>
            <p:nvPr/>
          </p:nvGrpSpPr>
          <p:grpSpPr>
            <a:xfrm>
              <a:off x="510235" y="68210"/>
              <a:ext cx="292320" cy="1796040"/>
              <a:chOff x="-1674265" y="921385"/>
              <a:chExt cx="292320" cy="1796040"/>
            </a:xfrm>
          </p:grpSpPr>
          <p:sp>
            <p:nvSpPr>
              <p:cNvPr id="287" name="Google Shape;287;p13"/>
              <p:cNvSpPr/>
              <p:nvPr/>
            </p:nvSpPr>
            <p:spPr>
              <a:xfrm>
                <a:off x="-1674265" y="958825"/>
                <a:ext cx="254880" cy="1721160"/>
              </a:xfrm>
              <a:custGeom>
                <a:avLst/>
                <a:gdLst/>
                <a:ahLst/>
                <a:cxnLst/>
                <a:rect l="l" t="t" r="r" b="b"/>
                <a:pathLst>
                  <a:path w="708" h="4781" fill="none" extrusionOk="0">
                    <a:moveTo>
                      <a:pt x="458" y="4781"/>
                    </a:moveTo>
                    <a:lnTo>
                      <a:pt x="0" y="4312"/>
                    </a:lnTo>
                    <a:lnTo>
                      <a:pt x="0" y="0"/>
                    </a:lnTo>
                    <a:lnTo>
                      <a:pt x="708" y="0"/>
                    </a:ln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5400" tIns="50400" rIns="95400" bIns="504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8" name="Google Shape;288;p13"/>
              <p:cNvSpPr/>
              <p:nvPr/>
            </p:nvSpPr>
            <p:spPr>
              <a:xfrm>
                <a:off x="-1460785" y="921385"/>
                <a:ext cx="78840" cy="78840"/>
              </a:xfrm>
              <a:custGeom>
                <a:avLst/>
                <a:gdLst/>
                <a:ahLst/>
                <a:cxnLst/>
                <a:rect l="l" t="t" r="r" b="b"/>
                <a:pathLst>
                  <a:path w="219" h="219" extrusionOk="0">
                    <a:moveTo>
                      <a:pt x="219" y="104"/>
                    </a:moveTo>
                    <a:lnTo>
                      <a:pt x="219" y="104"/>
                    </a:lnTo>
                    <a:cubicBezTo>
                      <a:pt x="219" y="167"/>
                      <a:pt x="177" y="219"/>
                      <a:pt x="115" y="219"/>
                    </a:cubicBezTo>
                    <a:cubicBezTo>
                      <a:pt x="52" y="219"/>
                      <a:pt x="0" y="167"/>
                      <a:pt x="0" y="104"/>
                    </a:cubicBezTo>
                    <a:cubicBezTo>
                      <a:pt x="0" y="42"/>
                      <a:pt x="52" y="0"/>
                      <a:pt x="115" y="0"/>
                    </a:cubicBezTo>
                    <a:cubicBezTo>
                      <a:pt x="177" y="0"/>
                      <a:pt x="219" y="42"/>
                      <a:pt x="219" y="10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33825" rIns="90000" bIns="338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9" name="Google Shape;289;p13"/>
              <p:cNvSpPr/>
              <p:nvPr/>
            </p:nvSpPr>
            <p:spPr>
              <a:xfrm>
                <a:off x="-1546825" y="2638585"/>
                <a:ext cx="78480" cy="78840"/>
              </a:xfrm>
              <a:custGeom>
                <a:avLst/>
                <a:gdLst/>
                <a:ahLst/>
                <a:cxnLst/>
                <a:rect l="l" t="t" r="r" b="b"/>
                <a:pathLst>
                  <a:path w="218" h="219" extrusionOk="0">
                    <a:moveTo>
                      <a:pt x="218" y="115"/>
                    </a:moveTo>
                    <a:lnTo>
                      <a:pt x="218" y="115"/>
                    </a:lnTo>
                    <a:cubicBezTo>
                      <a:pt x="218" y="167"/>
                      <a:pt x="166" y="219"/>
                      <a:pt x="104" y="219"/>
                    </a:cubicBezTo>
                    <a:cubicBezTo>
                      <a:pt x="41" y="219"/>
                      <a:pt x="0" y="167"/>
                      <a:pt x="0" y="115"/>
                    </a:cubicBezTo>
                    <a:cubicBezTo>
                      <a:pt x="0" y="52"/>
                      <a:pt x="41" y="0"/>
                      <a:pt x="104" y="0"/>
                    </a:cubicBezTo>
                    <a:cubicBezTo>
                      <a:pt x="166" y="0"/>
                      <a:pt x="218" y="52"/>
                      <a:pt x="218" y="1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33825" rIns="90000" bIns="338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90" name="Google Shape;290;p13"/>
            <p:cNvGrpSpPr/>
            <p:nvPr/>
          </p:nvGrpSpPr>
          <p:grpSpPr>
            <a:xfrm rot="5400000">
              <a:off x="8032285" y="3353785"/>
              <a:ext cx="292320" cy="1796040"/>
              <a:chOff x="-1674265" y="921385"/>
              <a:chExt cx="292320" cy="1796040"/>
            </a:xfrm>
          </p:grpSpPr>
          <p:sp>
            <p:nvSpPr>
              <p:cNvPr id="291" name="Google Shape;291;p13"/>
              <p:cNvSpPr/>
              <p:nvPr/>
            </p:nvSpPr>
            <p:spPr>
              <a:xfrm>
                <a:off x="-1674265" y="958825"/>
                <a:ext cx="254880" cy="1721160"/>
              </a:xfrm>
              <a:custGeom>
                <a:avLst/>
                <a:gdLst/>
                <a:ahLst/>
                <a:cxnLst/>
                <a:rect l="l" t="t" r="r" b="b"/>
                <a:pathLst>
                  <a:path w="708" h="4781" fill="none" extrusionOk="0">
                    <a:moveTo>
                      <a:pt x="458" y="4781"/>
                    </a:moveTo>
                    <a:lnTo>
                      <a:pt x="0" y="4312"/>
                    </a:lnTo>
                    <a:lnTo>
                      <a:pt x="0" y="0"/>
                    </a:lnTo>
                    <a:lnTo>
                      <a:pt x="708" y="0"/>
                    </a:ln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5400" tIns="50400" rIns="95400" bIns="504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2" name="Google Shape;292;p13"/>
              <p:cNvSpPr/>
              <p:nvPr/>
            </p:nvSpPr>
            <p:spPr>
              <a:xfrm>
                <a:off x="-1460785" y="921385"/>
                <a:ext cx="78840" cy="78840"/>
              </a:xfrm>
              <a:custGeom>
                <a:avLst/>
                <a:gdLst/>
                <a:ahLst/>
                <a:cxnLst/>
                <a:rect l="l" t="t" r="r" b="b"/>
                <a:pathLst>
                  <a:path w="219" h="219" extrusionOk="0">
                    <a:moveTo>
                      <a:pt x="219" y="104"/>
                    </a:moveTo>
                    <a:lnTo>
                      <a:pt x="219" y="104"/>
                    </a:lnTo>
                    <a:cubicBezTo>
                      <a:pt x="219" y="167"/>
                      <a:pt x="177" y="219"/>
                      <a:pt x="115" y="219"/>
                    </a:cubicBezTo>
                    <a:cubicBezTo>
                      <a:pt x="52" y="219"/>
                      <a:pt x="0" y="167"/>
                      <a:pt x="0" y="104"/>
                    </a:cubicBezTo>
                    <a:cubicBezTo>
                      <a:pt x="0" y="42"/>
                      <a:pt x="52" y="0"/>
                      <a:pt x="115" y="0"/>
                    </a:cubicBezTo>
                    <a:cubicBezTo>
                      <a:pt x="177" y="0"/>
                      <a:pt x="219" y="42"/>
                      <a:pt x="219" y="10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33825" rIns="90000" bIns="338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3" name="Google Shape;293;p13"/>
              <p:cNvSpPr/>
              <p:nvPr/>
            </p:nvSpPr>
            <p:spPr>
              <a:xfrm>
                <a:off x="-1546825" y="2638585"/>
                <a:ext cx="78480" cy="78840"/>
              </a:xfrm>
              <a:custGeom>
                <a:avLst/>
                <a:gdLst/>
                <a:ahLst/>
                <a:cxnLst/>
                <a:rect l="l" t="t" r="r" b="b"/>
                <a:pathLst>
                  <a:path w="218" h="219" extrusionOk="0">
                    <a:moveTo>
                      <a:pt x="218" y="115"/>
                    </a:moveTo>
                    <a:lnTo>
                      <a:pt x="218" y="115"/>
                    </a:lnTo>
                    <a:cubicBezTo>
                      <a:pt x="218" y="167"/>
                      <a:pt x="166" y="219"/>
                      <a:pt x="104" y="219"/>
                    </a:cubicBezTo>
                    <a:cubicBezTo>
                      <a:pt x="41" y="219"/>
                      <a:pt x="0" y="167"/>
                      <a:pt x="0" y="115"/>
                    </a:cubicBezTo>
                    <a:cubicBezTo>
                      <a:pt x="0" y="52"/>
                      <a:pt x="41" y="0"/>
                      <a:pt x="104" y="0"/>
                    </a:cubicBezTo>
                    <a:cubicBezTo>
                      <a:pt x="166" y="0"/>
                      <a:pt x="218" y="52"/>
                      <a:pt x="218" y="1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33825" rIns="90000" bIns="338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94" name="Google Shape;294;p13"/>
            <p:cNvSpPr/>
            <p:nvPr/>
          </p:nvSpPr>
          <p:spPr>
            <a:xfrm>
              <a:off x="6040185" y="5031750"/>
              <a:ext cx="45000" cy="45000"/>
            </a:xfrm>
            <a:custGeom>
              <a:avLst/>
              <a:gdLst/>
              <a:ahLst/>
              <a:cxnLst/>
              <a:rect l="l" t="t" r="r" b="b"/>
              <a:pathLst>
                <a:path w="125" h="125" extrusionOk="0">
                  <a:moveTo>
                    <a:pt x="62" y="125"/>
                  </a:moveTo>
                  <a:lnTo>
                    <a:pt x="62" y="125"/>
                  </a:lnTo>
                  <a:cubicBezTo>
                    <a:pt x="146" y="125"/>
                    <a:pt x="146" y="0"/>
                    <a:pt x="62" y="0"/>
                  </a:cubicBezTo>
                  <a:cubicBezTo>
                    <a:pt x="-21" y="0"/>
                    <a:pt x="-21" y="125"/>
                    <a:pt x="62" y="12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Google Shape;295;p13"/>
            <p:cNvSpPr/>
            <p:nvPr/>
          </p:nvSpPr>
          <p:spPr>
            <a:xfrm>
              <a:off x="9004710" y="740150"/>
              <a:ext cx="45000" cy="45000"/>
            </a:xfrm>
            <a:custGeom>
              <a:avLst/>
              <a:gdLst/>
              <a:ahLst/>
              <a:cxnLst/>
              <a:rect l="l" t="t" r="r" b="b"/>
              <a:pathLst>
                <a:path w="125" h="125" extrusionOk="0">
                  <a:moveTo>
                    <a:pt x="62" y="125"/>
                  </a:moveTo>
                  <a:lnTo>
                    <a:pt x="62" y="125"/>
                  </a:lnTo>
                  <a:cubicBezTo>
                    <a:pt x="146" y="125"/>
                    <a:pt x="146" y="0"/>
                    <a:pt x="62" y="0"/>
                  </a:cubicBezTo>
                  <a:cubicBezTo>
                    <a:pt x="-21" y="0"/>
                    <a:pt x="-21" y="125"/>
                    <a:pt x="62" y="12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296;p13"/>
            <p:cNvSpPr/>
            <p:nvPr/>
          </p:nvSpPr>
          <p:spPr>
            <a:xfrm>
              <a:off x="45850" y="1174208"/>
              <a:ext cx="117360" cy="117360"/>
            </a:xfrm>
            <a:custGeom>
              <a:avLst/>
              <a:gdLst/>
              <a:ahLst/>
              <a:cxnLst/>
              <a:rect l="l" t="t" r="r" b="b"/>
              <a:pathLst>
                <a:path w="326" h="326" extrusionOk="0">
                  <a:moveTo>
                    <a:pt x="326" y="158"/>
                  </a:moveTo>
                  <a:lnTo>
                    <a:pt x="326" y="158"/>
                  </a:lnTo>
                  <a:cubicBezTo>
                    <a:pt x="326" y="251"/>
                    <a:pt x="252" y="326"/>
                    <a:pt x="168" y="326"/>
                  </a:cubicBezTo>
                  <a:cubicBezTo>
                    <a:pt x="75" y="326"/>
                    <a:pt x="0" y="251"/>
                    <a:pt x="0" y="158"/>
                  </a:cubicBezTo>
                  <a:cubicBezTo>
                    <a:pt x="0" y="75"/>
                    <a:pt x="75" y="0"/>
                    <a:pt x="168" y="0"/>
                  </a:cubicBezTo>
                  <a:cubicBezTo>
                    <a:pt x="252" y="0"/>
                    <a:pt x="326" y="75"/>
                    <a:pt x="326" y="158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6825" tIns="51825" rIns="96825" bIns="518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97" name="Google Shape;297;p13"/>
            <p:cNvGrpSpPr/>
            <p:nvPr/>
          </p:nvGrpSpPr>
          <p:grpSpPr>
            <a:xfrm>
              <a:off x="2225046" y="68209"/>
              <a:ext cx="93228" cy="93557"/>
              <a:chOff x="6269280" y="1002240"/>
              <a:chExt cx="130920" cy="131400"/>
            </a:xfrm>
          </p:grpSpPr>
          <p:cxnSp>
            <p:nvCxnSpPr>
              <p:cNvPr id="298" name="Google Shape;298;p13"/>
              <p:cNvCxnSpPr/>
              <p:nvPr/>
            </p:nvCxnSpPr>
            <p:spPr>
              <a:xfrm rot="10800000" flipH="1">
                <a:off x="6269400" y="1002240"/>
                <a:ext cx="130800" cy="131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cxnSp>
            <p:nvCxnSpPr>
              <p:cNvPr id="299" name="Google Shape;299;p13"/>
              <p:cNvCxnSpPr/>
              <p:nvPr/>
            </p:nvCxnSpPr>
            <p:spPr>
              <a:xfrm rot="10800000">
                <a:off x="6269280" y="1002240"/>
                <a:ext cx="130800" cy="131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</p:grpSp>
        <p:grpSp>
          <p:nvGrpSpPr>
            <p:cNvPr id="300" name="Google Shape;300;p13"/>
            <p:cNvGrpSpPr/>
            <p:nvPr/>
          </p:nvGrpSpPr>
          <p:grpSpPr>
            <a:xfrm>
              <a:off x="8935371" y="4905609"/>
              <a:ext cx="93228" cy="93557"/>
              <a:chOff x="6269280" y="1002240"/>
              <a:chExt cx="130920" cy="131400"/>
            </a:xfrm>
          </p:grpSpPr>
          <p:cxnSp>
            <p:nvCxnSpPr>
              <p:cNvPr id="301" name="Google Shape;301;p13"/>
              <p:cNvCxnSpPr/>
              <p:nvPr/>
            </p:nvCxnSpPr>
            <p:spPr>
              <a:xfrm rot="10800000" flipH="1">
                <a:off x="6269400" y="1002240"/>
                <a:ext cx="130800" cy="131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cxnSp>
            <p:nvCxnSpPr>
              <p:cNvPr id="302" name="Google Shape;302;p13"/>
              <p:cNvCxnSpPr/>
              <p:nvPr/>
            </p:nvCxnSpPr>
            <p:spPr>
              <a:xfrm rot="10800000">
                <a:off x="6269280" y="1002240"/>
                <a:ext cx="130800" cy="131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</p:grpSp>
      </p:grpSp>
      <p:grpSp>
        <p:nvGrpSpPr>
          <p:cNvPr id="303" name="Google Shape;303;p13"/>
          <p:cNvGrpSpPr/>
          <p:nvPr/>
        </p:nvGrpSpPr>
        <p:grpSpPr>
          <a:xfrm>
            <a:off x="229950" y="221250"/>
            <a:ext cx="8684100" cy="4701000"/>
            <a:chOff x="229950" y="223100"/>
            <a:chExt cx="8684100" cy="4701000"/>
          </a:xfrm>
        </p:grpSpPr>
        <p:sp>
          <p:nvSpPr>
            <p:cNvPr id="304" name="Google Shape;304;p13"/>
            <p:cNvSpPr/>
            <p:nvPr/>
          </p:nvSpPr>
          <p:spPr>
            <a:xfrm>
              <a:off x="232050" y="223100"/>
              <a:ext cx="8679900" cy="4701000"/>
            </a:xfrm>
            <a:prstGeom prst="roundRect">
              <a:avLst>
                <a:gd name="adj" fmla="val 2730"/>
              </a:avLst>
            </a:pr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ousine"/>
                <a:ea typeface="Cousine"/>
                <a:cs typeface="Cousine"/>
                <a:sym typeface="Cousine"/>
              </a:endParaRPr>
            </a:p>
          </p:txBody>
        </p:sp>
        <p:sp>
          <p:nvSpPr>
            <p:cNvPr id="305" name="Google Shape;305;p13"/>
            <p:cNvSpPr/>
            <p:nvPr/>
          </p:nvSpPr>
          <p:spPr>
            <a:xfrm flipH="1">
              <a:off x="229950" y="223100"/>
              <a:ext cx="8684100" cy="316500"/>
            </a:xfrm>
            <a:prstGeom prst="round2SameRect">
              <a:avLst>
                <a:gd name="adj1" fmla="val 41145"/>
                <a:gd name="adj2" fmla="val 0"/>
              </a:avLst>
            </a:pr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ousine"/>
                <a:ea typeface="Cousine"/>
                <a:cs typeface="Cousine"/>
                <a:sym typeface="Cousine"/>
              </a:endParaRPr>
            </a:p>
          </p:txBody>
        </p:sp>
      </p:grpSp>
      <p:sp>
        <p:nvSpPr>
          <p:cNvPr id="306" name="Google Shape;306;p13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07" name="Google Shape;307;p13"/>
          <p:cNvSpPr txBox="1">
            <a:spLocks noGrp="1"/>
          </p:cNvSpPr>
          <p:nvPr>
            <p:ph type="title" idx="2" hasCustomPrompt="1"/>
          </p:nvPr>
        </p:nvSpPr>
        <p:spPr>
          <a:xfrm>
            <a:off x="713225" y="1291573"/>
            <a:ext cx="10416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08" name="Google Shape;308;p13"/>
          <p:cNvSpPr txBox="1">
            <a:spLocks noGrp="1"/>
          </p:cNvSpPr>
          <p:nvPr>
            <p:ph type="title" idx="3" hasCustomPrompt="1"/>
          </p:nvPr>
        </p:nvSpPr>
        <p:spPr>
          <a:xfrm>
            <a:off x="3387187" y="1291578"/>
            <a:ext cx="10416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09" name="Google Shape;309;p13"/>
          <p:cNvSpPr txBox="1">
            <a:spLocks noGrp="1"/>
          </p:cNvSpPr>
          <p:nvPr>
            <p:ph type="title" idx="4" hasCustomPrompt="1"/>
          </p:nvPr>
        </p:nvSpPr>
        <p:spPr>
          <a:xfrm>
            <a:off x="713225" y="2432835"/>
            <a:ext cx="10416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10" name="Google Shape;310;p13"/>
          <p:cNvSpPr txBox="1">
            <a:spLocks noGrp="1"/>
          </p:cNvSpPr>
          <p:nvPr>
            <p:ph type="title" idx="5" hasCustomPrompt="1"/>
          </p:nvPr>
        </p:nvSpPr>
        <p:spPr>
          <a:xfrm>
            <a:off x="3387187" y="2432828"/>
            <a:ext cx="10416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11" name="Google Shape;311;p13"/>
          <p:cNvSpPr txBox="1">
            <a:spLocks noGrp="1"/>
          </p:cNvSpPr>
          <p:nvPr>
            <p:ph type="title" idx="6" hasCustomPrompt="1"/>
          </p:nvPr>
        </p:nvSpPr>
        <p:spPr>
          <a:xfrm>
            <a:off x="713225" y="3574098"/>
            <a:ext cx="10416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12" name="Google Shape;312;p13"/>
          <p:cNvSpPr txBox="1">
            <a:spLocks noGrp="1"/>
          </p:cNvSpPr>
          <p:nvPr>
            <p:ph type="title" idx="7" hasCustomPrompt="1"/>
          </p:nvPr>
        </p:nvSpPr>
        <p:spPr>
          <a:xfrm>
            <a:off x="3387187" y="3574078"/>
            <a:ext cx="10416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13" name="Google Shape;313;p13"/>
          <p:cNvSpPr txBox="1">
            <a:spLocks noGrp="1"/>
          </p:cNvSpPr>
          <p:nvPr>
            <p:ph type="subTitle" idx="1"/>
          </p:nvPr>
        </p:nvSpPr>
        <p:spPr>
          <a:xfrm>
            <a:off x="713225" y="1864275"/>
            <a:ext cx="24633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endParaRPr/>
          </a:p>
        </p:txBody>
      </p:sp>
      <p:sp>
        <p:nvSpPr>
          <p:cNvPr id="314" name="Google Shape;314;p13"/>
          <p:cNvSpPr txBox="1">
            <a:spLocks noGrp="1"/>
          </p:cNvSpPr>
          <p:nvPr>
            <p:ph type="subTitle" idx="8"/>
          </p:nvPr>
        </p:nvSpPr>
        <p:spPr>
          <a:xfrm>
            <a:off x="713225" y="3005538"/>
            <a:ext cx="24633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endParaRPr/>
          </a:p>
        </p:txBody>
      </p:sp>
      <p:sp>
        <p:nvSpPr>
          <p:cNvPr id="315" name="Google Shape;315;p13"/>
          <p:cNvSpPr txBox="1">
            <a:spLocks noGrp="1"/>
          </p:cNvSpPr>
          <p:nvPr>
            <p:ph type="subTitle" idx="9"/>
          </p:nvPr>
        </p:nvSpPr>
        <p:spPr>
          <a:xfrm>
            <a:off x="713225" y="4146800"/>
            <a:ext cx="24633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endParaRPr/>
          </a:p>
        </p:txBody>
      </p:sp>
      <p:sp>
        <p:nvSpPr>
          <p:cNvPr id="316" name="Google Shape;316;p13"/>
          <p:cNvSpPr txBox="1">
            <a:spLocks noGrp="1"/>
          </p:cNvSpPr>
          <p:nvPr>
            <p:ph type="subTitle" idx="13"/>
          </p:nvPr>
        </p:nvSpPr>
        <p:spPr>
          <a:xfrm>
            <a:off x="3387187" y="1864275"/>
            <a:ext cx="24633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endParaRPr/>
          </a:p>
        </p:txBody>
      </p:sp>
      <p:sp>
        <p:nvSpPr>
          <p:cNvPr id="317" name="Google Shape;317;p13"/>
          <p:cNvSpPr txBox="1">
            <a:spLocks noGrp="1"/>
          </p:cNvSpPr>
          <p:nvPr>
            <p:ph type="subTitle" idx="14"/>
          </p:nvPr>
        </p:nvSpPr>
        <p:spPr>
          <a:xfrm>
            <a:off x="3387187" y="3005525"/>
            <a:ext cx="24633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endParaRPr/>
          </a:p>
        </p:txBody>
      </p:sp>
      <p:sp>
        <p:nvSpPr>
          <p:cNvPr id="318" name="Google Shape;318;p13"/>
          <p:cNvSpPr txBox="1">
            <a:spLocks noGrp="1"/>
          </p:cNvSpPr>
          <p:nvPr>
            <p:ph type="subTitle" idx="15"/>
          </p:nvPr>
        </p:nvSpPr>
        <p:spPr>
          <a:xfrm>
            <a:off x="3387187" y="4146775"/>
            <a:ext cx="24633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10"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2" name="Google Shape;362;p15"/>
          <p:cNvGrpSpPr/>
          <p:nvPr/>
        </p:nvGrpSpPr>
        <p:grpSpPr>
          <a:xfrm rot="10800000">
            <a:off x="45850" y="68209"/>
            <a:ext cx="9030615" cy="5008540"/>
            <a:chOff x="45850" y="68210"/>
            <a:chExt cx="9030615" cy="5008540"/>
          </a:xfrm>
        </p:grpSpPr>
        <p:grpSp>
          <p:nvGrpSpPr>
            <p:cNvPr id="363" name="Google Shape;363;p15"/>
            <p:cNvGrpSpPr/>
            <p:nvPr/>
          </p:nvGrpSpPr>
          <p:grpSpPr>
            <a:xfrm>
              <a:off x="510235" y="68210"/>
              <a:ext cx="292320" cy="1796040"/>
              <a:chOff x="-1674265" y="921385"/>
              <a:chExt cx="292320" cy="1796040"/>
            </a:xfrm>
          </p:grpSpPr>
          <p:sp>
            <p:nvSpPr>
              <p:cNvPr id="364" name="Google Shape;364;p15"/>
              <p:cNvSpPr/>
              <p:nvPr/>
            </p:nvSpPr>
            <p:spPr>
              <a:xfrm>
                <a:off x="-1674265" y="958825"/>
                <a:ext cx="254880" cy="1721160"/>
              </a:xfrm>
              <a:custGeom>
                <a:avLst/>
                <a:gdLst/>
                <a:ahLst/>
                <a:cxnLst/>
                <a:rect l="l" t="t" r="r" b="b"/>
                <a:pathLst>
                  <a:path w="708" h="4781" fill="none" extrusionOk="0">
                    <a:moveTo>
                      <a:pt x="458" y="4781"/>
                    </a:moveTo>
                    <a:lnTo>
                      <a:pt x="0" y="4312"/>
                    </a:lnTo>
                    <a:lnTo>
                      <a:pt x="0" y="0"/>
                    </a:lnTo>
                    <a:lnTo>
                      <a:pt x="708" y="0"/>
                    </a:ln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5400" tIns="50400" rIns="95400" bIns="504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5" name="Google Shape;365;p15"/>
              <p:cNvSpPr/>
              <p:nvPr/>
            </p:nvSpPr>
            <p:spPr>
              <a:xfrm>
                <a:off x="-1460785" y="921385"/>
                <a:ext cx="78840" cy="78840"/>
              </a:xfrm>
              <a:custGeom>
                <a:avLst/>
                <a:gdLst/>
                <a:ahLst/>
                <a:cxnLst/>
                <a:rect l="l" t="t" r="r" b="b"/>
                <a:pathLst>
                  <a:path w="219" h="219" extrusionOk="0">
                    <a:moveTo>
                      <a:pt x="219" y="104"/>
                    </a:moveTo>
                    <a:lnTo>
                      <a:pt x="219" y="104"/>
                    </a:lnTo>
                    <a:cubicBezTo>
                      <a:pt x="219" y="167"/>
                      <a:pt x="177" y="219"/>
                      <a:pt x="115" y="219"/>
                    </a:cubicBezTo>
                    <a:cubicBezTo>
                      <a:pt x="52" y="219"/>
                      <a:pt x="0" y="167"/>
                      <a:pt x="0" y="104"/>
                    </a:cubicBezTo>
                    <a:cubicBezTo>
                      <a:pt x="0" y="42"/>
                      <a:pt x="52" y="0"/>
                      <a:pt x="115" y="0"/>
                    </a:cubicBezTo>
                    <a:cubicBezTo>
                      <a:pt x="177" y="0"/>
                      <a:pt x="219" y="42"/>
                      <a:pt x="219" y="10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33825" rIns="90000" bIns="338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6" name="Google Shape;366;p15"/>
              <p:cNvSpPr/>
              <p:nvPr/>
            </p:nvSpPr>
            <p:spPr>
              <a:xfrm>
                <a:off x="-1546825" y="2638585"/>
                <a:ext cx="78480" cy="78840"/>
              </a:xfrm>
              <a:custGeom>
                <a:avLst/>
                <a:gdLst/>
                <a:ahLst/>
                <a:cxnLst/>
                <a:rect l="l" t="t" r="r" b="b"/>
                <a:pathLst>
                  <a:path w="218" h="219" extrusionOk="0">
                    <a:moveTo>
                      <a:pt x="218" y="115"/>
                    </a:moveTo>
                    <a:lnTo>
                      <a:pt x="218" y="115"/>
                    </a:lnTo>
                    <a:cubicBezTo>
                      <a:pt x="218" y="167"/>
                      <a:pt x="166" y="219"/>
                      <a:pt x="104" y="219"/>
                    </a:cubicBezTo>
                    <a:cubicBezTo>
                      <a:pt x="41" y="219"/>
                      <a:pt x="0" y="167"/>
                      <a:pt x="0" y="115"/>
                    </a:cubicBezTo>
                    <a:cubicBezTo>
                      <a:pt x="0" y="52"/>
                      <a:pt x="41" y="0"/>
                      <a:pt x="104" y="0"/>
                    </a:cubicBezTo>
                    <a:cubicBezTo>
                      <a:pt x="166" y="0"/>
                      <a:pt x="218" y="52"/>
                      <a:pt x="218" y="1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33825" rIns="90000" bIns="338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67" name="Google Shape;367;p15"/>
            <p:cNvGrpSpPr/>
            <p:nvPr/>
          </p:nvGrpSpPr>
          <p:grpSpPr>
            <a:xfrm rot="5400000">
              <a:off x="8032285" y="3353785"/>
              <a:ext cx="292320" cy="1796040"/>
              <a:chOff x="-1674265" y="921385"/>
              <a:chExt cx="292320" cy="1796040"/>
            </a:xfrm>
          </p:grpSpPr>
          <p:sp>
            <p:nvSpPr>
              <p:cNvPr id="368" name="Google Shape;368;p15"/>
              <p:cNvSpPr/>
              <p:nvPr/>
            </p:nvSpPr>
            <p:spPr>
              <a:xfrm>
                <a:off x="-1674265" y="958825"/>
                <a:ext cx="254880" cy="1721160"/>
              </a:xfrm>
              <a:custGeom>
                <a:avLst/>
                <a:gdLst/>
                <a:ahLst/>
                <a:cxnLst/>
                <a:rect l="l" t="t" r="r" b="b"/>
                <a:pathLst>
                  <a:path w="708" h="4781" fill="none" extrusionOk="0">
                    <a:moveTo>
                      <a:pt x="458" y="4781"/>
                    </a:moveTo>
                    <a:lnTo>
                      <a:pt x="0" y="4312"/>
                    </a:lnTo>
                    <a:lnTo>
                      <a:pt x="0" y="0"/>
                    </a:lnTo>
                    <a:lnTo>
                      <a:pt x="708" y="0"/>
                    </a:ln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5400" tIns="50400" rIns="95400" bIns="504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9" name="Google Shape;369;p15"/>
              <p:cNvSpPr/>
              <p:nvPr/>
            </p:nvSpPr>
            <p:spPr>
              <a:xfrm>
                <a:off x="-1460785" y="921385"/>
                <a:ext cx="78840" cy="78840"/>
              </a:xfrm>
              <a:custGeom>
                <a:avLst/>
                <a:gdLst/>
                <a:ahLst/>
                <a:cxnLst/>
                <a:rect l="l" t="t" r="r" b="b"/>
                <a:pathLst>
                  <a:path w="219" h="219" extrusionOk="0">
                    <a:moveTo>
                      <a:pt x="219" y="104"/>
                    </a:moveTo>
                    <a:lnTo>
                      <a:pt x="219" y="104"/>
                    </a:lnTo>
                    <a:cubicBezTo>
                      <a:pt x="219" y="167"/>
                      <a:pt x="177" y="219"/>
                      <a:pt x="115" y="219"/>
                    </a:cubicBezTo>
                    <a:cubicBezTo>
                      <a:pt x="52" y="219"/>
                      <a:pt x="0" y="167"/>
                      <a:pt x="0" y="104"/>
                    </a:cubicBezTo>
                    <a:cubicBezTo>
                      <a:pt x="0" y="42"/>
                      <a:pt x="52" y="0"/>
                      <a:pt x="115" y="0"/>
                    </a:cubicBezTo>
                    <a:cubicBezTo>
                      <a:pt x="177" y="0"/>
                      <a:pt x="219" y="42"/>
                      <a:pt x="219" y="10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33825" rIns="90000" bIns="338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0" name="Google Shape;370;p15"/>
              <p:cNvSpPr/>
              <p:nvPr/>
            </p:nvSpPr>
            <p:spPr>
              <a:xfrm>
                <a:off x="-1546825" y="2638585"/>
                <a:ext cx="78480" cy="78840"/>
              </a:xfrm>
              <a:custGeom>
                <a:avLst/>
                <a:gdLst/>
                <a:ahLst/>
                <a:cxnLst/>
                <a:rect l="l" t="t" r="r" b="b"/>
                <a:pathLst>
                  <a:path w="218" h="219" extrusionOk="0">
                    <a:moveTo>
                      <a:pt x="218" y="115"/>
                    </a:moveTo>
                    <a:lnTo>
                      <a:pt x="218" y="115"/>
                    </a:lnTo>
                    <a:cubicBezTo>
                      <a:pt x="218" y="167"/>
                      <a:pt x="166" y="219"/>
                      <a:pt x="104" y="219"/>
                    </a:cubicBezTo>
                    <a:cubicBezTo>
                      <a:pt x="41" y="219"/>
                      <a:pt x="0" y="167"/>
                      <a:pt x="0" y="115"/>
                    </a:cubicBezTo>
                    <a:cubicBezTo>
                      <a:pt x="0" y="52"/>
                      <a:pt x="41" y="0"/>
                      <a:pt x="104" y="0"/>
                    </a:cubicBezTo>
                    <a:cubicBezTo>
                      <a:pt x="166" y="0"/>
                      <a:pt x="218" y="52"/>
                      <a:pt x="218" y="1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33825" rIns="90000" bIns="338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71" name="Google Shape;371;p15"/>
            <p:cNvSpPr/>
            <p:nvPr/>
          </p:nvSpPr>
          <p:spPr>
            <a:xfrm>
              <a:off x="6040185" y="5031750"/>
              <a:ext cx="45000" cy="45000"/>
            </a:xfrm>
            <a:custGeom>
              <a:avLst/>
              <a:gdLst/>
              <a:ahLst/>
              <a:cxnLst/>
              <a:rect l="l" t="t" r="r" b="b"/>
              <a:pathLst>
                <a:path w="125" h="125" extrusionOk="0">
                  <a:moveTo>
                    <a:pt x="62" y="125"/>
                  </a:moveTo>
                  <a:lnTo>
                    <a:pt x="62" y="125"/>
                  </a:lnTo>
                  <a:cubicBezTo>
                    <a:pt x="146" y="125"/>
                    <a:pt x="146" y="0"/>
                    <a:pt x="62" y="0"/>
                  </a:cubicBezTo>
                  <a:cubicBezTo>
                    <a:pt x="-21" y="0"/>
                    <a:pt x="-21" y="125"/>
                    <a:pt x="62" y="12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" name="Google Shape;372;p15"/>
            <p:cNvSpPr/>
            <p:nvPr/>
          </p:nvSpPr>
          <p:spPr>
            <a:xfrm>
              <a:off x="9004710" y="740150"/>
              <a:ext cx="45000" cy="45000"/>
            </a:xfrm>
            <a:custGeom>
              <a:avLst/>
              <a:gdLst/>
              <a:ahLst/>
              <a:cxnLst/>
              <a:rect l="l" t="t" r="r" b="b"/>
              <a:pathLst>
                <a:path w="125" h="125" extrusionOk="0">
                  <a:moveTo>
                    <a:pt x="62" y="125"/>
                  </a:moveTo>
                  <a:lnTo>
                    <a:pt x="62" y="125"/>
                  </a:lnTo>
                  <a:cubicBezTo>
                    <a:pt x="146" y="125"/>
                    <a:pt x="146" y="0"/>
                    <a:pt x="62" y="0"/>
                  </a:cubicBezTo>
                  <a:cubicBezTo>
                    <a:pt x="-21" y="0"/>
                    <a:pt x="-21" y="125"/>
                    <a:pt x="62" y="12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" name="Google Shape;373;p15"/>
            <p:cNvSpPr/>
            <p:nvPr/>
          </p:nvSpPr>
          <p:spPr>
            <a:xfrm>
              <a:off x="45850" y="1174208"/>
              <a:ext cx="117360" cy="117360"/>
            </a:xfrm>
            <a:custGeom>
              <a:avLst/>
              <a:gdLst/>
              <a:ahLst/>
              <a:cxnLst/>
              <a:rect l="l" t="t" r="r" b="b"/>
              <a:pathLst>
                <a:path w="326" h="326" extrusionOk="0">
                  <a:moveTo>
                    <a:pt x="326" y="158"/>
                  </a:moveTo>
                  <a:lnTo>
                    <a:pt x="326" y="158"/>
                  </a:lnTo>
                  <a:cubicBezTo>
                    <a:pt x="326" y="251"/>
                    <a:pt x="252" y="326"/>
                    <a:pt x="168" y="326"/>
                  </a:cubicBezTo>
                  <a:cubicBezTo>
                    <a:pt x="75" y="326"/>
                    <a:pt x="0" y="251"/>
                    <a:pt x="0" y="158"/>
                  </a:cubicBezTo>
                  <a:cubicBezTo>
                    <a:pt x="0" y="75"/>
                    <a:pt x="75" y="0"/>
                    <a:pt x="168" y="0"/>
                  </a:cubicBezTo>
                  <a:cubicBezTo>
                    <a:pt x="252" y="0"/>
                    <a:pt x="326" y="75"/>
                    <a:pt x="326" y="158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6825" tIns="51825" rIns="96825" bIns="518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74" name="Google Shape;374;p15"/>
            <p:cNvGrpSpPr/>
            <p:nvPr/>
          </p:nvGrpSpPr>
          <p:grpSpPr>
            <a:xfrm>
              <a:off x="8935371" y="4905609"/>
              <a:ext cx="93228" cy="93557"/>
              <a:chOff x="6269280" y="1002240"/>
              <a:chExt cx="130920" cy="131400"/>
            </a:xfrm>
          </p:grpSpPr>
          <p:cxnSp>
            <p:nvCxnSpPr>
              <p:cNvPr id="375" name="Google Shape;375;p15"/>
              <p:cNvCxnSpPr/>
              <p:nvPr/>
            </p:nvCxnSpPr>
            <p:spPr>
              <a:xfrm rot="10800000" flipH="1">
                <a:off x="6269400" y="1002240"/>
                <a:ext cx="130800" cy="131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cxnSp>
            <p:nvCxnSpPr>
              <p:cNvPr id="376" name="Google Shape;376;p15"/>
              <p:cNvCxnSpPr/>
              <p:nvPr/>
            </p:nvCxnSpPr>
            <p:spPr>
              <a:xfrm rot="10800000">
                <a:off x="6269280" y="1002240"/>
                <a:ext cx="130800" cy="131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</p:grpSp>
      </p:grpSp>
      <p:grpSp>
        <p:nvGrpSpPr>
          <p:cNvPr id="377" name="Google Shape;377;p15"/>
          <p:cNvGrpSpPr/>
          <p:nvPr/>
        </p:nvGrpSpPr>
        <p:grpSpPr>
          <a:xfrm>
            <a:off x="229950" y="221250"/>
            <a:ext cx="8684100" cy="4701000"/>
            <a:chOff x="229950" y="223100"/>
            <a:chExt cx="8684100" cy="4701000"/>
          </a:xfrm>
        </p:grpSpPr>
        <p:sp>
          <p:nvSpPr>
            <p:cNvPr id="378" name="Google Shape;378;p15"/>
            <p:cNvSpPr/>
            <p:nvPr/>
          </p:nvSpPr>
          <p:spPr>
            <a:xfrm>
              <a:off x="232050" y="223100"/>
              <a:ext cx="8679900" cy="4701000"/>
            </a:xfrm>
            <a:prstGeom prst="roundRect">
              <a:avLst>
                <a:gd name="adj" fmla="val 2730"/>
              </a:avLst>
            </a:pr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379" name="Google Shape;379;p15"/>
            <p:cNvSpPr/>
            <p:nvPr/>
          </p:nvSpPr>
          <p:spPr>
            <a:xfrm flipH="1">
              <a:off x="229950" y="223100"/>
              <a:ext cx="8684100" cy="316500"/>
            </a:xfrm>
            <a:prstGeom prst="round2SameRect">
              <a:avLst>
                <a:gd name="adj1" fmla="val 41145"/>
                <a:gd name="adj2" fmla="val 0"/>
              </a:avLst>
            </a:pr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sp>
        <p:nvSpPr>
          <p:cNvPr id="380" name="Google Shape;380;p15"/>
          <p:cNvSpPr txBox="1">
            <a:spLocks noGrp="1"/>
          </p:cNvSpPr>
          <p:nvPr>
            <p:ph type="title"/>
          </p:nvPr>
        </p:nvSpPr>
        <p:spPr>
          <a:xfrm>
            <a:off x="713225" y="3452000"/>
            <a:ext cx="4335300" cy="57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81" name="Google Shape;381;p15"/>
          <p:cNvSpPr txBox="1">
            <a:spLocks noGrp="1"/>
          </p:cNvSpPr>
          <p:nvPr>
            <p:ph type="subTitle" idx="1"/>
          </p:nvPr>
        </p:nvSpPr>
        <p:spPr>
          <a:xfrm>
            <a:off x="713225" y="4028000"/>
            <a:ext cx="43353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82" name="Google Shape;382;p15"/>
          <p:cNvSpPr>
            <a:spLocks noGrp="1"/>
          </p:cNvSpPr>
          <p:nvPr>
            <p:ph type="pic" idx="2"/>
          </p:nvPr>
        </p:nvSpPr>
        <p:spPr>
          <a:xfrm>
            <a:off x="713225" y="640750"/>
            <a:ext cx="2260200" cy="2399700"/>
          </a:xfrm>
          <a:prstGeom prst="rect">
            <a:avLst/>
          </a:prstGeom>
          <a:noFill/>
          <a:ln>
            <a:noFill/>
          </a:ln>
        </p:spPr>
      </p:sp>
      <p:sp>
        <p:nvSpPr>
          <p:cNvPr id="383" name="Google Shape;383;p15"/>
          <p:cNvSpPr>
            <a:spLocks noGrp="1"/>
          </p:cNvSpPr>
          <p:nvPr>
            <p:ph type="pic" idx="3"/>
          </p:nvPr>
        </p:nvSpPr>
        <p:spPr>
          <a:xfrm>
            <a:off x="3179234" y="640750"/>
            <a:ext cx="2260200" cy="2399700"/>
          </a:xfrm>
          <a:prstGeom prst="rect">
            <a:avLst/>
          </a:prstGeom>
          <a:noFill/>
          <a:ln>
            <a:noFill/>
          </a:ln>
        </p:spPr>
      </p:sp>
      <p:sp>
        <p:nvSpPr>
          <p:cNvPr id="384" name="Google Shape;384;p15"/>
          <p:cNvSpPr>
            <a:spLocks noGrp="1"/>
          </p:cNvSpPr>
          <p:nvPr>
            <p:ph type="pic" idx="4"/>
          </p:nvPr>
        </p:nvSpPr>
        <p:spPr>
          <a:xfrm flipH="1">
            <a:off x="5645275" y="640741"/>
            <a:ext cx="2785500" cy="38619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385" name="Google Shape;385;p15"/>
          <p:cNvGrpSpPr/>
          <p:nvPr/>
        </p:nvGrpSpPr>
        <p:grpSpPr>
          <a:xfrm>
            <a:off x="8514400" y="829596"/>
            <a:ext cx="289627" cy="579496"/>
            <a:chOff x="8359650" y="894371"/>
            <a:chExt cx="289627" cy="579496"/>
          </a:xfrm>
        </p:grpSpPr>
        <p:sp>
          <p:nvSpPr>
            <p:cNvPr id="386" name="Google Shape;386;p15"/>
            <p:cNvSpPr/>
            <p:nvPr/>
          </p:nvSpPr>
          <p:spPr>
            <a:xfrm>
              <a:off x="8418003" y="894371"/>
              <a:ext cx="208700" cy="208700"/>
            </a:xfrm>
            <a:custGeom>
              <a:avLst/>
              <a:gdLst/>
              <a:ahLst/>
              <a:cxnLst/>
              <a:rect l="l" t="t" r="r" b="b"/>
              <a:pathLst>
                <a:path w="1448" h="1448" extrusionOk="0">
                  <a:moveTo>
                    <a:pt x="531" y="1448"/>
                  </a:moveTo>
                  <a:lnTo>
                    <a:pt x="531" y="1448"/>
                  </a:lnTo>
                  <a:cubicBezTo>
                    <a:pt x="937" y="1448"/>
                    <a:pt x="937" y="1448"/>
                    <a:pt x="937" y="1448"/>
                  </a:cubicBezTo>
                  <a:cubicBezTo>
                    <a:pt x="937" y="1209"/>
                    <a:pt x="937" y="1209"/>
                    <a:pt x="937" y="1209"/>
                  </a:cubicBezTo>
                  <a:lnTo>
                    <a:pt x="937" y="1209"/>
                  </a:lnTo>
                  <a:cubicBezTo>
                    <a:pt x="1104" y="1375"/>
                    <a:pt x="1104" y="1375"/>
                    <a:pt x="1104" y="1375"/>
                  </a:cubicBezTo>
                  <a:cubicBezTo>
                    <a:pt x="1385" y="1094"/>
                    <a:pt x="1385" y="1094"/>
                    <a:pt x="1385" y="1094"/>
                  </a:cubicBezTo>
                  <a:cubicBezTo>
                    <a:pt x="1219" y="927"/>
                    <a:pt x="1219" y="927"/>
                    <a:pt x="1219" y="927"/>
                  </a:cubicBezTo>
                  <a:lnTo>
                    <a:pt x="1219" y="917"/>
                  </a:lnTo>
                  <a:cubicBezTo>
                    <a:pt x="1448" y="917"/>
                    <a:pt x="1448" y="917"/>
                    <a:pt x="1448" y="917"/>
                  </a:cubicBezTo>
                  <a:cubicBezTo>
                    <a:pt x="1448" y="521"/>
                    <a:pt x="1448" y="521"/>
                    <a:pt x="1448" y="521"/>
                  </a:cubicBezTo>
                  <a:cubicBezTo>
                    <a:pt x="1219" y="521"/>
                    <a:pt x="1219" y="521"/>
                    <a:pt x="1219" y="521"/>
                  </a:cubicBezTo>
                  <a:lnTo>
                    <a:pt x="1219" y="511"/>
                  </a:lnTo>
                  <a:cubicBezTo>
                    <a:pt x="1375" y="354"/>
                    <a:pt x="1375" y="354"/>
                    <a:pt x="1375" y="354"/>
                  </a:cubicBezTo>
                  <a:cubicBezTo>
                    <a:pt x="1094" y="73"/>
                    <a:pt x="1094" y="73"/>
                    <a:pt x="1094" y="73"/>
                  </a:cubicBezTo>
                  <a:cubicBezTo>
                    <a:pt x="927" y="229"/>
                    <a:pt x="927" y="229"/>
                    <a:pt x="927" y="229"/>
                  </a:cubicBezTo>
                  <a:lnTo>
                    <a:pt x="916" y="229"/>
                  </a:lnTo>
                  <a:cubicBezTo>
                    <a:pt x="916" y="0"/>
                    <a:pt x="916" y="0"/>
                    <a:pt x="916" y="0"/>
                  </a:cubicBezTo>
                  <a:cubicBezTo>
                    <a:pt x="521" y="0"/>
                    <a:pt x="521" y="0"/>
                    <a:pt x="521" y="0"/>
                  </a:cubicBezTo>
                  <a:cubicBezTo>
                    <a:pt x="521" y="229"/>
                    <a:pt x="521" y="229"/>
                    <a:pt x="521" y="229"/>
                  </a:cubicBezTo>
                  <a:lnTo>
                    <a:pt x="510" y="240"/>
                  </a:lnTo>
                  <a:cubicBezTo>
                    <a:pt x="354" y="84"/>
                    <a:pt x="354" y="84"/>
                    <a:pt x="354" y="84"/>
                  </a:cubicBezTo>
                  <a:cubicBezTo>
                    <a:pt x="73" y="365"/>
                    <a:pt x="73" y="365"/>
                    <a:pt x="73" y="365"/>
                  </a:cubicBezTo>
                  <a:cubicBezTo>
                    <a:pt x="239" y="521"/>
                    <a:pt x="239" y="521"/>
                    <a:pt x="239" y="521"/>
                  </a:cubicBezTo>
                  <a:cubicBezTo>
                    <a:pt x="239" y="532"/>
                    <a:pt x="229" y="532"/>
                    <a:pt x="229" y="532"/>
                  </a:cubicBezTo>
                  <a:cubicBezTo>
                    <a:pt x="0" y="532"/>
                    <a:pt x="0" y="532"/>
                    <a:pt x="0" y="532"/>
                  </a:cubicBezTo>
                  <a:cubicBezTo>
                    <a:pt x="0" y="927"/>
                    <a:pt x="0" y="927"/>
                    <a:pt x="0" y="927"/>
                  </a:cubicBezTo>
                  <a:cubicBezTo>
                    <a:pt x="239" y="927"/>
                    <a:pt x="239" y="927"/>
                    <a:pt x="239" y="927"/>
                  </a:cubicBezTo>
                  <a:cubicBezTo>
                    <a:pt x="239" y="938"/>
                    <a:pt x="239" y="938"/>
                    <a:pt x="250" y="938"/>
                  </a:cubicBezTo>
                  <a:cubicBezTo>
                    <a:pt x="83" y="1104"/>
                    <a:pt x="83" y="1104"/>
                    <a:pt x="83" y="1104"/>
                  </a:cubicBezTo>
                  <a:cubicBezTo>
                    <a:pt x="364" y="1386"/>
                    <a:pt x="364" y="1386"/>
                    <a:pt x="364" y="1386"/>
                  </a:cubicBezTo>
                  <a:cubicBezTo>
                    <a:pt x="531" y="1209"/>
                    <a:pt x="531" y="1209"/>
                    <a:pt x="531" y="1209"/>
                  </a:cubicBezTo>
                  <a:lnTo>
                    <a:pt x="531" y="1209"/>
                  </a:lnTo>
                  <a:lnTo>
                    <a:pt x="531" y="1448"/>
                  </a:lnTo>
                  <a:moveTo>
                    <a:pt x="385" y="719"/>
                  </a:moveTo>
                  <a:lnTo>
                    <a:pt x="385" y="719"/>
                  </a:lnTo>
                  <a:cubicBezTo>
                    <a:pt x="385" y="532"/>
                    <a:pt x="541" y="375"/>
                    <a:pt x="729" y="375"/>
                  </a:cubicBezTo>
                  <a:cubicBezTo>
                    <a:pt x="916" y="375"/>
                    <a:pt x="1073" y="532"/>
                    <a:pt x="1073" y="719"/>
                  </a:cubicBezTo>
                  <a:cubicBezTo>
                    <a:pt x="1073" y="907"/>
                    <a:pt x="916" y="1063"/>
                    <a:pt x="729" y="1063"/>
                  </a:cubicBezTo>
                  <a:cubicBezTo>
                    <a:pt x="541" y="1063"/>
                    <a:pt x="385" y="907"/>
                    <a:pt x="385" y="71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" name="Google Shape;387;p15"/>
            <p:cNvSpPr/>
            <p:nvPr/>
          </p:nvSpPr>
          <p:spPr>
            <a:xfrm>
              <a:off x="8359650" y="1356508"/>
              <a:ext cx="117360" cy="117360"/>
            </a:xfrm>
            <a:custGeom>
              <a:avLst/>
              <a:gdLst/>
              <a:ahLst/>
              <a:cxnLst/>
              <a:rect l="l" t="t" r="r" b="b"/>
              <a:pathLst>
                <a:path w="326" h="326" extrusionOk="0">
                  <a:moveTo>
                    <a:pt x="326" y="158"/>
                  </a:moveTo>
                  <a:lnTo>
                    <a:pt x="326" y="158"/>
                  </a:lnTo>
                  <a:cubicBezTo>
                    <a:pt x="326" y="251"/>
                    <a:pt x="252" y="326"/>
                    <a:pt x="168" y="326"/>
                  </a:cubicBezTo>
                  <a:cubicBezTo>
                    <a:pt x="75" y="326"/>
                    <a:pt x="0" y="251"/>
                    <a:pt x="0" y="158"/>
                  </a:cubicBezTo>
                  <a:cubicBezTo>
                    <a:pt x="0" y="75"/>
                    <a:pt x="75" y="0"/>
                    <a:pt x="168" y="0"/>
                  </a:cubicBezTo>
                  <a:cubicBezTo>
                    <a:pt x="252" y="0"/>
                    <a:pt x="326" y="75"/>
                    <a:pt x="326" y="158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6825" tIns="51825" rIns="96825" bIns="518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" name="Google Shape;388;p15"/>
            <p:cNvSpPr/>
            <p:nvPr/>
          </p:nvSpPr>
          <p:spPr>
            <a:xfrm>
              <a:off x="8591252" y="1274450"/>
              <a:ext cx="58025" cy="58025"/>
            </a:xfrm>
            <a:custGeom>
              <a:avLst/>
              <a:gdLst/>
              <a:ahLst/>
              <a:cxnLst/>
              <a:rect l="l" t="t" r="r" b="b"/>
              <a:pathLst>
                <a:path w="112" h="112" extrusionOk="0">
                  <a:moveTo>
                    <a:pt x="55" y="112"/>
                  </a:moveTo>
                  <a:lnTo>
                    <a:pt x="55" y="112"/>
                  </a:lnTo>
                  <a:cubicBezTo>
                    <a:pt x="130" y="112"/>
                    <a:pt x="130" y="0"/>
                    <a:pt x="55" y="0"/>
                  </a:cubicBezTo>
                  <a:cubicBezTo>
                    <a:pt x="-19" y="0"/>
                    <a:pt x="-19" y="112"/>
                    <a:pt x="55" y="11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naheim"/>
              <a:buChar char="●"/>
              <a:defRPr sz="120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aheim"/>
              <a:buChar char="○"/>
              <a:defRPr sz="120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aheim"/>
              <a:buChar char="■"/>
              <a:defRPr sz="120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aheim"/>
              <a:buChar char="●"/>
              <a:defRPr sz="120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aheim"/>
              <a:buChar char="○"/>
              <a:defRPr sz="120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aheim"/>
              <a:buChar char="■"/>
              <a:defRPr sz="120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aheim"/>
              <a:buChar char="●"/>
              <a:defRPr sz="120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aheim"/>
              <a:buChar char="○"/>
              <a:defRPr sz="120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aheim"/>
              <a:buChar char="■"/>
              <a:defRPr sz="120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3" r:id="rId4"/>
    <p:sldLayoutId id="2147483654" r:id="rId5"/>
    <p:sldLayoutId id="2147483655" r:id="rId6"/>
    <p:sldLayoutId id="2147483658" r:id="rId7"/>
    <p:sldLayoutId id="2147483659" r:id="rId8"/>
    <p:sldLayoutId id="2147483661" r:id="rId9"/>
    <p:sldLayoutId id="2147483662" r:id="rId10"/>
    <p:sldLayoutId id="2147483663" r:id="rId11"/>
    <p:sldLayoutId id="2147483668" r:id="rId12"/>
    <p:sldLayoutId id="2147483669" r:id="rId13"/>
    <p:sldLayoutId id="2147483670" r:id="rId1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customXml" Target="../ink/ink3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Relationship Id="rId6" Type="http://schemas.openxmlformats.org/officeDocument/2006/relationships/customXml" Target="../ink/ink2.xml"/><Relationship Id="rId5" Type="http://schemas.openxmlformats.org/officeDocument/2006/relationships/image" Target="../media/image20.emf"/><Relationship Id="rId4" Type="http://schemas.openxmlformats.org/officeDocument/2006/relationships/customXml" Target="../ink/ink1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customXml" Target="../ink/ink6.xml"/><Relationship Id="rId3" Type="http://schemas.openxmlformats.org/officeDocument/2006/relationships/image" Target="../media/image19.png"/><Relationship Id="rId7" Type="http://schemas.openxmlformats.org/officeDocument/2006/relationships/customXml" Target="../ink/ink5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1.png"/><Relationship Id="rId5" Type="http://schemas.openxmlformats.org/officeDocument/2006/relationships/customXml" Target="../ink/ink4.xml"/><Relationship Id="rId4" Type="http://schemas.openxmlformats.org/officeDocument/2006/relationships/image" Target="../media/image20.png"/><Relationship Id="rId9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customXml" Target="../ink/ink9.xml"/><Relationship Id="rId3" Type="http://schemas.openxmlformats.org/officeDocument/2006/relationships/image" Target="../media/image32.png"/><Relationship Id="rId7" Type="http://schemas.openxmlformats.org/officeDocument/2006/relationships/customXml" Target="../ink/ink8.xm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emf"/><Relationship Id="rId5" Type="http://schemas.openxmlformats.org/officeDocument/2006/relationships/customXml" Target="../ink/ink7.xml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p28"/>
          <p:cNvSpPr txBox="1">
            <a:spLocks noGrp="1"/>
          </p:cNvSpPr>
          <p:nvPr>
            <p:ph type="subTitle" idx="1"/>
          </p:nvPr>
        </p:nvSpPr>
        <p:spPr>
          <a:xfrm>
            <a:off x="799228" y="3692896"/>
            <a:ext cx="2886236" cy="69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cdm-8 project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made by </a:t>
            </a:r>
            <a:r>
              <a:rPr lang="en-US" dirty="0" err="1"/>
              <a:t>Martynov</a:t>
            </a:r>
            <a:r>
              <a:rPr lang="en-US" dirty="0"/>
              <a:t> B &amp; </a:t>
            </a:r>
            <a:r>
              <a:rPr lang="en-US" dirty="0" err="1"/>
              <a:t>Belov</a:t>
            </a:r>
            <a:r>
              <a:rPr lang="en-US" dirty="0"/>
              <a:t> 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23217  </a:t>
            </a:r>
            <a:endParaRPr dirty="0"/>
          </a:p>
        </p:txBody>
      </p:sp>
      <p:sp>
        <p:nvSpPr>
          <p:cNvPr id="60" name="Google Shape;1007;p33">
            <a:extLst>
              <a:ext uri="{FF2B5EF4-FFF2-40B4-BE49-F238E27FC236}">
                <a16:creationId xmlns:a16="http://schemas.microsoft.com/office/drawing/2014/main" id="{FEBA7997-EB1A-C1D7-DC69-F1C94C7ABE11}"/>
              </a:ext>
            </a:extLst>
          </p:cNvPr>
          <p:cNvSpPr txBox="1">
            <a:spLocks/>
          </p:cNvSpPr>
          <p:nvPr/>
        </p:nvSpPr>
        <p:spPr>
          <a:xfrm>
            <a:off x="799228" y="2226529"/>
            <a:ext cx="6236685" cy="92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Font typeface="Bai Jamjuree"/>
              <a:buNone/>
              <a:defRPr sz="46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rgbClr val="191919"/>
                </a:solidFill>
                <a:latin typeface="Bai Jamjuree"/>
                <a:ea typeface="Bai Jamjuree"/>
                <a:cs typeface="Bai Jamjuree"/>
                <a:sym typeface="Bai Jamjure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rgbClr val="191919"/>
                </a:solidFill>
                <a:latin typeface="Bai Jamjuree"/>
                <a:ea typeface="Bai Jamjuree"/>
                <a:cs typeface="Bai Jamjuree"/>
                <a:sym typeface="Bai Jamjure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rgbClr val="191919"/>
                </a:solidFill>
                <a:latin typeface="Bai Jamjuree"/>
                <a:ea typeface="Bai Jamjuree"/>
                <a:cs typeface="Bai Jamjuree"/>
                <a:sym typeface="Bai Jamjure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rgbClr val="191919"/>
                </a:solidFill>
                <a:latin typeface="Bai Jamjuree"/>
                <a:ea typeface="Bai Jamjuree"/>
                <a:cs typeface="Bai Jamjuree"/>
                <a:sym typeface="Bai Jamjure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rgbClr val="191919"/>
                </a:solidFill>
                <a:latin typeface="Bai Jamjuree"/>
                <a:ea typeface="Bai Jamjuree"/>
                <a:cs typeface="Bai Jamjuree"/>
                <a:sym typeface="Bai Jamjure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rgbClr val="191919"/>
                </a:solidFill>
                <a:latin typeface="Bai Jamjuree"/>
                <a:ea typeface="Bai Jamjuree"/>
                <a:cs typeface="Bai Jamjuree"/>
                <a:sym typeface="Bai Jamjure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rgbClr val="191919"/>
                </a:solidFill>
                <a:latin typeface="Bai Jamjuree"/>
                <a:ea typeface="Bai Jamjuree"/>
                <a:cs typeface="Bai Jamjuree"/>
                <a:sym typeface="Bai Jamjure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rgbClr val="191919"/>
                </a:solidFill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br>
              <a:rPr lang="en" dirty="0"/>
            </a:br>
            <a:r>
              <a:rPr lang="en" dirty="0"/>
              <a:t>Game</a:t>
            </a:r>
            <a:br>
              <a:rPr lang="en" dirty="0"/>
            </a:br>
            <a:r>
              <a:rPr lang="en" dirty="0"/>
              <a:t>of Life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200ED9-380D-2CF3-EE92-BDE898399C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8151" b="26641"/>
          <a:stretch/>
        </p:blipFill>
        <p:spPr>
          <a:xfrm>
            <a:off x="3576033" y="437503"/>
            <a:ext cx="5015876" cy="4438451"/>
          </a:xfrm>
          <a:prstGeom prst="rect">
            <a:avLst/>
          </a:prstGeom>
        </p:spPr>
      </p:pic>
      <p:sp>
        <p:nvSpPr>
          <p:cNvPr id="16" name="Google Shape;870;p30">
            <a:extLst>
              <a:ext uri="{FF2B5EF4-FFF2-40B4-BE49-F238E27FC236}">
                <a16:creationId xmlns:a16="http://schemas.microsoft.com/office/drawing/2014/main" id="{C3265A50-3218-6D8C-FB2A-A12539837243}"/>
              </a:ext>
            </a:extLst>
          </p:cNvPr>
          <p:cNvSpPr txBox="1">
            <a:spLocks/>
          </p:cNvSpPr>
          <p:nvPr/>
        </p:nvSpPr>
        <p:spPr>
          <a:xfrm>
            <a:off x="3340350" y="6174988"/>
            <a:ext cx="1041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Font typeface="Bai Jamjuree"/>
              <a:buNone/>
              <a:defRPr sz="46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rgbClr val="191919"/>
                </a:solidFill>
                <a:latin typeface="Bai Jamjuree"/>
                <a:ea typeface="Bai Jamjuree"/>
                <a:cs typeface="Bai Jamjuree"/>
                <a:sym typeface="Bai Jamjure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rgbClr val="191919"/>
                </a:solidFill>
                <a:latin typeface="Bai Jamjuree"/>
                <a:ea typeface="Bai Jamjuree"/>
                <a:cs typeface="Bai Jamjuree"/>
                <a:sym typeface="Bai Jamjure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rgbClr val="191919"/>
                </a:solidFill>
                <a:latin typeface="Bai Jamjuree"/>
                <a:ea typeface="Bai Jamjuree"/>
                <a:cs typeface="Bai Jamjuree"/>
                <a:sym typeface="Bai Jamjure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rgbClr val="191919"/>
                </a:solidFill>
                <a:latin typeface="Bai Jamjuree"/>
                <a:ea typeface="Bai Jamjuree"/>
                <a:cs typeface="Bai Jamjuree"/>
                <a:sym typeface="Bai Jamjure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rgbClr val="191919"/>
                </a:solidFill>
                <a:latin typeface="Bai Jamjuree"/>
                <a:ea typeface="Bai Jamjuree"/>
                <a:cs typeface="Bai Jamjuree"/>
                <a:sym typeface="Bai Jamjure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rgbClr val="191919"/>
                </a:solidFill>
                <a:latin typeface="Bai Jamjuree"/>
                <a:ea typeface="Bai Jamjuree"/>
                <a:cs typeface="Bai Jamjuree"/>
                <a:sym typeface="Bai Jamjure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rgbClr val="191919"/>
                </a:solidFill>
                <a:latin typeface="Bai Jamjuree"/>
                <a:ea typeface="Bai Jamjuree"/>
                <a:cs typeface="Bai Jamjuree"/>
                <a:sym typeface="Bai Jamjure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rgbClr val="191919"/>
                </a:solidFill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r>
              <a:rPr lang="en" sz="1600" dirty="0"/>
              <a:t>{</a:t>
            </a:r>
            <a:r>
              <a:rPr lang="en" sz="1400" dirty="0"/>
              <a:t>04</a:t>
            </a:r>
            <a:r>
              <a:rPr lang="en" sz="1600" dirty="0"/>
              <a:t>}</a:t>
            </a:r>
          </a:p>
        </p:txBody>
      </p:sp>
      <p:sp>
        <p:nvSpPr>
          <p:cNvPr id="17" name="Google Shape;872;p30">
            <a:extLst>
              <a:ext uri="{FF2B5EF4-FFF2-40B4-BE49-F238E27FC236}">
                <a16:creationId xmlns:a16="http://schemas.microsoft.com/office/drawing/2014/main" id="{A313AA7F-E4F1-82A0-E045-378CC913425C}"/>
              </a:ext>
            </a:extLst>
          </p:cNvPr>
          <p:cNvSpPr txBox="1">
            <a:spLocks/>
          </p:cNvSpPr>
          <p:nvPr/>
        </p:nvSpPr>
        <p:spPr>
          <a:xfrm>
            <a:off x="3340350" y="7316238"/>
            <a:ext cx="1041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dirty="0"/>
              <a:t>{05}</a:t>
            </a:r>
          </a:p>
        </p:txBody>
      </p:sp>
      <p:sp>
        <p:nvSpPr>
          <p:cNvPr id="18" name="Google Shape;873;p30">
            <a:extLst>
              <a:ext uri="{FF2B5EF4-FFF2-40B4-BE49-F238E27FC236}">
                <a16:creationId xmlns:a16="http://schemas.microsoft.com/office/drawing/2014/main" id="{09C5E908-BFBA-AB0A-4A84-8AE2DA309637}"/>
              </a:ext>
            </a:extLst>
          </p:cNvPr>
          <p:cNvSpPr txBox="1">
            <a:spLocks/>
          </p:cNvSpPr>
          <p:nvPr/>
        </p:nvSpPr>
        <p:spPr>
          <a:xfrm>
            <a:off x="549398" y="7316220"/>
            <a:ext cx="1041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/>
              <a:t>{02}</a:t>
            </a:r>
            <a:endParaRPr lang="en" dirty="0"/>
          </a:p>
        </p:txBody>
      </p:sp>
      <p:sp>
        <p:nvSpPr>
          <p:cNvPr id="19" name="Google Shape;874;p30">
            <a:extLst>
              <a:ext uri="{FF2B5EF4-FFF2-40B4-BE49-F238E27FC236}">
                <a16:creationId xmlns:a16="http://schemas.microsoft.com/office/drawing/2014/main" id="{C3763369-6FD0-0949-86C8-CFFE22F0E826}"/>
              </a:ext>
            </a:extLst>
          </p:cNvPr>
          <p:cNvSpPr txBox="1">
            <a:spLocks/>
          </p:cNvSpPr>
          <p:nvPr/>
        </p:nvSpPr>
        <p:spPr>
          <a:xfrm>
            <a:off x="3340350" y="8457488"/>
            <a:ext cx="1041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/>
              <a:t>{06}</a:t>
            </a:r>
            <a:endParaRPr lang="en" dirty="0"/>
          </a:p>
        </p:txBody>
      </p:sp>
      <p:sp>
        <p:nvSpPr>
          <p:cNvPr id="20" name="Google Shape;876;p30">
            <a:extLst>
              <a:ext uri="{FF2B5EF4-FFF2-40B4-BE49-F238E27FC236}">
                <a16:creationId xmlns:a16="http://schemas.microsoft.com/office/drawing/2014/main" id="{472B84FB-0C7E-9F46-3A3D-AEBDCCFEA49B}"/>
              </a:ext>
            </a:extLst>
          </p:cNvPr>
          <p:cNvSpPr txBox="1">
            <a:spLocks/>
          </p:cNvSpPr>
          <p:nvPr/>
        </p:nvSpPr>
        <p:spPr>
          <a:xfrm>
            <a:off x="549397" y="7888923"/>
            <a:ext cx="2565241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naheim"/>
              <a:buNone/>
              <a:defRPr sz="16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naheim"/>
              <a:buNone/>
              <a:defRPr sz="16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naheim"/>
              <a:buNone/>
              <a:defRPr sz="16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naheim"/>
              <a:buNone/>
              <a:defRPr sz="16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naheim"/>
              <a:buNone/>
              <a:defRPr sz="16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naheim"/>
              <a:buNone/>
              <a:defRPr sz="16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naheim"/>
              <a:buNone/>
              <a:defRPr sz="16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naheim"/>
              <a:buNone/>
              <a:defRPr sz="16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naheim"/>
              <a:buNone/>
              <a:defRPr sz="16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/>
            <a:r>
              <a:rPr lang="en-GB"/>
              <a:t>Problem Statement</a:t>
            </a:r>
            <a:endParaRPr lang="en-GB" dirty="0"/>
          </a:p>
        </p:txBody>
      </p:sp>
      <p:sp>
        <p:nvSpPr>
          <p:cNvPr id="21" name="Google Shape;877;p30">
            <a:extLst>
              <a:ext uri="{FF2B5EF4-FFF2-40B4-BE49-F238E27FC236}">
                <a16:creationId xmlns:a16="http://schemas.microsoft.com/office/drawing/2014/main" id="{2A16C4D2-09E9-85D9-418C-E14C595217F8}"/>
              </a:ext>
            </a:extLst>
          </p:cNvPr>
          <p:cNvSpPr txBox="1">
            <a:spLocks/>
          </p:cNvSpPr>
          <p:nvPr/>
        </p:nvSpPr>
        <p:spPr>
          <a:xfrm>
            <a:off x="549398" y="9030185"/>
            <a:ext cx="256524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/>
              <a:t>Hardware</a:t>
            </a:r>
            <a:endParaRPr lang="en-US" dirty="0"/>
          </a:p>
        </p:txBody>
      </p:sp>
      <p:sp>
        <p:nvSpPr>
          <p:cNvPr id="22" name="Google Shape;878;p30">
            <a:extLst>
              <a:ext uri="{FF2B5EF4-FFF2-40B4-BE49-F238E27FC236}">
                <a16:creationId xmlns:a16="http://schemas.microsoft.com/office/drawing/2014/main" id="{7261134D-40E2-6DF1-96E3-9849D2FA115B}"/>
              </a:ext>
            </a:extLst>
          </p:cNvPr>
          <p:cNvSpPr txBox="1">
            <a:spLocks/>
          </p:cNvSpPr>
          <p:nvPr/>
        </p:nvSpPr>
        <p:spPr>
          <a:xfrm>
            <a:off x="3340350" y="6747685"/>
            <a:ext cx="24633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Software</a:t>
            </a:r>
            <a:endParaRPr lang="en-US" dirty="0"/>
          </a:p>
        </p:txBody>
      </p:sp>
      <p:sp>
        <p:nvSpPr>
          <p:cNvPr id="23" name="Google Shape;879;p30">
            <a:extLst>
              <a:ext uri="{FF2B5EF4-FFF2-40B4-BE49-F238E27FC236}">
                <a16:creationId xmlns:a16="http://schemas.microsoft.com/office/drawing/2014/main" id="{9FE027D0-B7DB-01D3-4C27-98DD976CD408}"/>
              </a:ext>
            </a:extLst>
          </p:cNvPr>
          <p:cNvSpPr txBox="1">
            <a:spLocks/>
          </p:cNvSpPr>
          <p:nvPr/>
        </p:nvSpPr>
        <p:spPr>
          <a:xfrm>
            <a:off x="3340350" y="7888935"/>
            <a:ext cx="24633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User Guide</a:t>
            </a:r>
            <a:endParaRPr lang="en-US" dirty="0"/>
          </a:p>
        </p:txBody>
      </p:sp>
      <p:sp>
        <p:nvSpPr>
          <p:cNvPr id="24" name="Google Shape;880;p30">
            <a:extLst>
              <a:ext uri="{FF2B5EF4-FFF2-40B4-BE49-F238E27FC236}">
                <a16:creationId xmlns:a16="http://schemas.microsoft.com/office/drawing/2014/main" id="{19CE3D8A-E59D-F53D-7B15-65CE458EF538}"/>
              </a:ext>
            </a:extLst>
          </p:cNvPr>
          <p:cNvSpPr txBox="1">
            <a:spLocks/>
          </p:cNvSpPr>
          <p:nvPr/>
        </p:nvSpPr>
        <p:spPr>
          <a:xfrm>
            <a:off x="3340350" y="9030185"/>
            <a:ext cx="24633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Conclusion</a:t>
            </a:r>
            <a:endParaRPr lang="en-US" dirty="0"/>
          </a:p>
        </p:txBody>
      </p:sp>
      <p:sp>
        <p:nvSpPr>
          <p:cNvPr id="25" name="Google Shape;878;p30">
            <a:extLst>
              <a:ext uri="{FF2B5EF4-FFF2-40B4-BE49-F238E27FC236}">
                <a16:creationId xmlns:a16="http://schemas.microsoft.com/office/drawing/2014/main" id="{E0CA834E-9DAB-CBFD-D028-48CC623CE831}"/>
              </a:ext>
            </a:extLst>
          </p:cNvPr>
          <p:cNvSpPr txBox="1">
            <a:spLocks/>
          </p:cNvSpPr>
          <p:nvPr/>
        </p:nvSpPr>
        <p:spPr>
          <a:xfrm>
            <a:off x="549397" y="6745588"/>
            <a:ext cx="24633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Bai Jamjuree"/>
              <a:buNone/>
              <a:defRPr sz="2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i Jamjuree"/>
              <a:buNone/>
              <a:defRPr sz="2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i Jamjuree"/>
              <a:buNone/>
              <a:defRPr sz="2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i Jamjuree"/>
              <a:buNone/>
              <a:defRPr sz="2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i Jamjuree"/>
              <a:buNone/>
              <a:defRPr sz="2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i Jamjuree"/>
              <a:buNone/>
              <a:defRPr sz="2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i Jamjuree"/>
              <a:buNone/>
              <a:defRPr sz="2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i Jamjuree"/>
              <a:buNone/>
              <a:defRPr sz="2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i Jamjuree"/>
              <a:buNone/>
              <a:defRPr sz="2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pPr marL="0" indent="0"/>
            <a:r>
              <a:rPr lang="en" sz="1200" dirty="0"/>
              <a:t>Introduction</a:t>
            </a:r>
            <a:endParaRPr lang="en-US" sz="1200" dirty="0"/>
          </a:p>
        </p:txBody>
      </p:sp>
      <p:sp>
        <p:nvSpPr>
          <p:cNvPr id="26" name="Google Shape;870;p30">
            <a:extLst>
              <a:ext uri="{FF2B5EF4-FFF2-40B4-BE49-F238E27FC236}">
                <a16:creationId xmlns:a16="http://schemas.microsoft.com/office/drawing/2014/main" id="{E206C3EB-E750-4B02-272F-219A5CCED095}"/>
              </a:ext>
            </a:extLst>
          </p:cNvPr>
          <p:cNvSpPr txBox="1">
            <a:spLocks/>
          </p:cNvSpPr>
          <p:nvPr/>
        </p:nvSpPr>
        <p:spPr>
          <a:xfrm>
            <a:off x="571469" y="6172903"/>
            <a:ext cx="1041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r>
              <a:rPr lang="en" sz="1800" dirty="0"/>
              <a:t>{01}</a:t>
            </a:r>
          </a:p>
        </p:txBody>
      </p:sp>
      <p:sp>
        <p:nvSpPr>
          <p:cNvPr id="27" name="Google Shape;1007;p33">
            <a:extLst>
              <a:ext uri="{FF2B5EF4-FFF2-40B4-BE49-F238E27FC236}">
                <a16:creationId xmlns:a16="http://schemas.microsoft.com/office/drawing/2014/main" id="{4F628CAB-DDAA-36AA-662F-335DD557E47B}"/>
              </a:ext>
            </a:extLst>
          </p:cNvPr>
          <p:cNvSpPr txBox="1">
            <a:spLocks/>
          </p:cNvSpPr>
          <p:nvPr/>
        </p:nvSpPr>
        <p:spPr>
          <a:xfrm>
            <a:off x="458604" y="5249788"/>
            <a:ext cx="6236685" cy="92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Font typeface="Bai Jamjuree"/>
              <a:buNone/>
              <a:defRPr sz="46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rgbClr val="191919"/>
                </a:solidFill>
                <a:latin typeface="Bai Jamjuree"/>
                <a:ea typeface="Bai Jamjuree"/>
                <a:cs typeface="Bai Jamjuree"/>
                <a:sym typeface="Bai Jamjure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rgbClr val="191919"/>
                </a:solidFill>
                <a:latin typeface="Bai Jamjuree"/>
                <a:ea typeface="Bai Jamjuree"/>
                <a:cs typeface="Bai Jamjuree"/>
                <a:sym typeface="Bai Jamjure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rgbClr val="191919"/>
                </a:solidFill>
                <a:latin typeface="Bai Jamjuree"/>
                <a:ea typeface="Bai Jamjuree"/>
                <a:cs typeface="Bai Jamjuree"/>
                <a:sym typeface="Bai Jamjure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rgbClr val="191919"/>
                </a:solidFill>
                <a:latin typeface="Bai Jamjuree"/>
                <a:ea typeface="Bai Jamjuree"/>
                <a:cs typeface="Bai Jamjuree"/>
                <a:sym typeface="Bai Jamjure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rgbClr val="191919"/>
                </a:solidFill>
                <a:latin typeface="Bai Jamjuree"/>
                <a:ea typeface="Bai Jamjuree"/>
                <a:cs typeface="Bai Jamjuree"/>
                <a:sym typeface="Bai Jamjure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rgbClr val="191919"/>
                </a:solidFill>
                <a:latin typeface="Bai Jamjuree"/>
                <a:ea typeface="Bai Jamjuree"/>
                <a:cs typeface="Bai Jamjuree"/>
                <a:sym typeface="Bai Jamjure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rgbClr val="191919"/>
                </a:solidFill>
                <a:latin typeface="Bai Jamjuree"/>
                <a:ea typeface="Bai Jamjuree"/>
                <a:cs typeface="Bai Jamjuree"/>
                <a:sym typeface="Bai Jamjure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rgbClr val="191919"/>
                </a:solidFill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r>
              <a:rPr lang="en-US" sz="2800" dirty="0"/>
              <a:t>Table of Contents</a:t>
            </a:r>
          </a:p>
        </p:txBody>
      </p:sp>
      <p:sp>
        <p:nvSpPr>
          <p:cNvPr id="28" name="Google Shape;873;p30">
            <a:extLst>
              <a:ext uri="{FF2B5EF4-FFF2-40B4-BE49-F238E27FC236}">
                <a16:creationId xmlns:a16="http://schemas.microsoft.com/office/drawing/2014/main" id="{BAF352A6-D51C-1979-3FDD-3FCAFEECD88A}"/>
              </a:ext>
            </a:extLst>
          </p:cNvPr>
          <p:cNvSpPr txBox="1">
            <a:spLocks/>
          </p:cNvSpPr>
          <p:nvPr/>
        </p:nvSpPr>
        <p:spPr>
          <a:xfrm>
            <a:off x="549397" y="8461406"/>
            <a:ext cx="1041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r>
              <a:rPr lang="en" dirty="0"/>
              <a:t>{03}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1088;p35">
            <a:extLst>
              <a:ext uri="{FF2B5EF4-FFF2-40B4-BE49-F238E27FC236}">
                <a16:creationId xmlns:a16="http://schemas.microsoft.com/office/drawing/2014/main" id="{CF8CB6E8-943F-6B6D-D584-73393D10696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50" y="539500"/>
            <a:ext cx="582335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Read / Write RAM </a:t>
            </a:r>
            <a:endParaRPr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6425D82-EB12-70C0-ABD3-10DDAB347A9D}"/>
              </a:ext>
            </a:extLst>
          </p:cNvPr>
          <p:cNvSpPr txBox="1"/>
          <p:nvPr/>
        </p:nvSpPr>
        <p:spPr>
          <a:xfrm>
            <a:off x="529936" y="675409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RU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A6366D-77F6-C340-9981-37B9A51E503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22301" y="1314441"/>
            <a:ext cx="7772400" cy="3266028"/>
          </a:xfrm>
          <a:prstGeom prst="rect">
            <a:avLst/>
          </a:prstGeom>
        </p:spPr>
      </p:pic>
      <p:sp>
        <p:nvSpPr>
          <p:cNvPr id="7" name="Google Shape;1092;p35">
            <a:extLst>
              <a:ext uri="{FF2B5EF4-FFF2-40B4-BE49-F238E27FC236}">
                <a16:creationId xmlns:a16="http://schemas.microsoft.com/office/drawing/2014/main" id="{50B86667-4BED-4C28-9650-C4B9C2AF8A31}"/>
              </a:ext>
            </a:extLst>
          </p:cNvPr>
          <p:cNvSpPr txBox="1"/>
          <p:nvPr/>
        </p:nvSpPr>
        <p:spPr>
          <a:xfrm>
            <a:off x="4657675" y="743264"/>
            <a:ext cx="3773100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 err="1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main.circuit</a:t>
            </a:r>
            <a:endParaRPr sz="120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</p:spTree>
    <p:extLst>
      <p:ext uri="{BB962C8B-B14F-4D97-AF65-F5344CB8AC3E}">
        <p14:creationId xmlns:p14="http://schemas.microsoft.com/office/powerpoint/2010/main" val="26434630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35"/>
          <p:cNvSpPr txBox="1">
            <a:spLocks noGrp="1"/>
          </p:cNvSpPr>
          <p:nvPr>
            <p:ph type="title"/>
          </p:nvPr>
        </p:nvSpPr>
        <p:spPr>
          <a:xfrm>
            <a:off x="489173" y="650495"/>
            <a:ext cx="582335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Read / Write RAM </a:t>
            </a:r>
            <a:endParaRPr dirty="0"/>
          </a:p>
        </p:txBody>
      </p:sp>
      <p:sp>
        <p:nvSpPr>
          <p:cNvPr id="4" name="Google Shape;1092;p35">
            <a:extLst>
              <a:ext uri="{FF2B5EF4-FFF2-40B4-BE49-F238E27FC236}">
                <a16:creationId xmlns:a16="http://schemas.microsoft.com/office/drawing/2014/main" id="{F8A2D18D-B5E1-DD44-8DBF-A26906603205}"/>
              </a:ext>
            </a:extLst>
          </p:cNvPr>
          <p:cNvSpPr txBox="1"/>
          <p:nvPr/>
        </p:nvSpPr>
        <p:spPr>
          <a:xfrm>
            <a:off x="4657675" y="743264"/>
            <a:ext cx="3773100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 err="1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main.circuit</a:t>
            </a:r>
            <a:endParaRPr sz="120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E8A7C9A-DB4B-0C88-0C7C-B2DCF406B4A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69104" y="1223195"/>
            <a:ext cx="7205791" cy="3653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3214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092;p35">
            <a:extLst>
              <a:ext uri="{FF2B5EF4-FFF2-40B4-BE49-F238E27FC236}">
                <a16:creationId xmlns:a16="http://schemas.microsoft.com/office/drawing/2014/main" id="{F8A2D18D-B5E1-DD44-8DBF-A26906603205}"/>
              </a:ext>
            </a:extLst>
          </p:cNvPr>
          <p:cNvSpPr txBox="1"/>
          <p:nvPr/>
        </p:nvSpPr>
        <p:spPr>
          <a:xfrm>
            <a:off x="495488" y="1138272"/>
            <a:ext cx="3773100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 err="1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main.circuit</a:t>
            </a:r>
            <a:endParaRPr sz="120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8D2E554-2A3E-3B3E-F3F1-F3305A71C9F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23813" y="2187730"/>
            <a:ext cx="3328441" cy="241475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9E31568-6195-2FCD-E8F8-42E986B36DE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251505" y="729115"/>
            <a:ext cx="2797674" cy="3866260"/>
          </a:xfrm>
          <a:prstGeom prst="rect">
            <a:avLst/>
          </a:prstGeom>
        </p:spPr>
      </p:pic>
      <p:sp>
        <p:nvSpPr>
          <p:cNvPr id="3" name="Google Shape;1122;p36">
            <a:extLst>
              <a:ext uri="{FF2B5EF4-FFF2-40B4-BE49-F238E27FC236}">
                <a16:creationId xmlns:a16="http://schemas.microsoft.com/office/drawing/2014/main" id="{5EABF6B8-4DA3-C3A6-254B-7BA23554F4F5}"/>
              </a:ext>
            </a:extLst>
          </p:cNvPr>
          <p:cNvSpPr txBox="1">
            <a:spLocks/>
          </p:cNvSpPr>
          <p:nvPr/>
        </p:nvSpPr>
        <p:spPr>
          <a:xfrm>
            <a:off x="490401" y="650495"/>
            <a:ext cx="43353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r>
              <a:rPr lang="en-US" dirty="0"/>
              <a:t>State manager</a:t>
            </a:r>
            <a:endParaRPr lang="en" b="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63497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01AA9E91-9E60-A6F5-C76C-3BD275A70EA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00689" y="938495"/>
            <a:ext cx="7942621" cy="3911488"/>
          </a:xfrm>
          <a:prstGeom prst="rect">
            <a:avLst/>
          </a:prstGeom>
        </p:spPr>
      </p:pic>
      <p:sp>
        <p:nvSpPr>
          <p:cNvPr id="1122" name="Google Shape;1122;p36"/>
          <p:cNvSpPr txBox="1">
            <a:spLocks noGrp="1"/>
          </p:cNvSpPr>
          <p:nvPr>
            <p:ph type="title"/>
          </p:nvPr>
        </p:nvSpPr>
        <p:spPr>
          <a:xfrm>
            <a:off x="490401" y="650495"/>
            <a:ext cx="4335300" cy="57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Keyboard</a:t>
            </a:r>
            <a:endParaRPr dirty="0"/>
          </a:p>
        </p:txBody>
      </p:sp>
      <p:sp>
        <p:nvSpPr>
          <p:cNvPr id="1123" name="Google Shape;1123;p36"/>
          <p:cNvSpPr txBox="1">
            <a:spLocks noGrp="1"/>
          </p:cNvSpPr>
          <p:nvPr>
            <p:ph type="subTitle" idx="1"/>
          </p:nvPr>
        </p:nvSpPr>
        <p:spPr>
          <a:xfrm>
            <a:off x="492477" y="1066278"/>
            <a:ext cx="1133682" cy="32671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game.circuit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297100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AAA8C8A-E088-DE8C-2EB3-E762E5B22B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65" t="5203" r="6097" b="7390"/>
          <a:stretch/>
        </p:blipFill>
        <p:spPr>
          <a:xfrm>
            <a:off x="790907" y="1129676"/>
            <a:ext cx="7234062" cy="3757856"/>
          </a:xfrm>
          <a:prstGeom prst="rect">
            <a:avLst/>
          </a:prstGeom>
        </p:spPr>
      </p:pic>
      <p:sp>
        <p:nvSpPr>
          <p:cNvPr id="4" name="Google Shape;1092;p35">
            <a:extLst>
              <a:ext uri="{FF2B5EF4-FFF2-40B4-BE49-F238E27FC236}">
                <a16:creationId xmlns:a16="http://schemas.microsoft.com/office/drawing/2014/main" id="{F8A2D18D-B5E1-DD44-8DBF-A26906603205}"/>
              </a:ext>
            </a:extLst>
          </p:cNvPr>
          <p:cNvSpPr txBox="1"/>
          <p:nvPr/>
        </p:nvSpPr>
        <p:spPr>
          <a:xfrm>
            <a:off x="491820" y="1129676"/>
            <a:ext cx="3773100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err="1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keyboard.circuit</a:t>
            </a:r>
            <a:endParaRPr lang="ru-RU" sz="1200">
              <a:solidFill>
                <a:schemeClr val="dk1"/>
              </a:solidFill>
              <a:latin typeface="Anaheim"/>
              <a:ea typeface="Anaheim"/>
              <a:cs typeface="Anaheim"/>
            </a:endParaRPr>
          </a:p>
        </p:txBody>
      </p:sp>
      <p:sp>
        <p:nvSpPr>
          <p:cNvPr id="10" name="Google Shape;1122;p36">
            <a:extLst>
              <a:ext uri="{FF2B5EF4-FFF2-40B4-BE49-F238E27FC236}">
                <a16:creationId xmlns:a16="http://schemas.microsoft.com/office/drawing/2014/main" id="{50F75EDB-9978-61DF-6D51-A35196F0BA11}"/>
              </a:ext>
            </a:extLst>
          </p:cNvPr>
          <p:cNvSpPr txBox="1">
            <a:spLocks/>
          </p:cNvSpPr>
          <p:nvPr/>
        </p:nvSpPr>
        <p:spPr>
          <a:xfrm>
            <a:off x="490401" y="650495"/>
            <a:ext cx="43353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r>
              <a:rPr lang="en" dirty="0"/>
              <a:t>Keyboard</a:t>
            </a:r>
          </a:p>
        </p:txBody>
      </p:sp>
    </p:spTree>
    <p:extLst>
      <p:ext uri="{BB962C8B-B14F-4D97-AF65-F5344CB8AC3E}">
        <p14:creationId xmlns:p14="http://schemas.microsoft.com/office/powerpoint/2010/main" val="37826145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092;p35">
            <a:extLst>
              <a:ext uri="{FF2B5EF4-FFF2-40B4-BE49-F238E27FC236}">
                <a16:creationId xmlns:a16="http://schemas.microsoft.com/office/drawing/2014/main" id="{617E1917-DF25-A2CA-3663-C2FB985009FC}"/>
              </a:ext>
            </a:extLst>
          </p:cNvPr>
          <p:cNvSpPr txBox="1"/>
          <p:nvPr/>
        </p:nvSpPr>
        <p:spPr>
          <a:xfrm>
            <a:off x="489173" y="1225332"/>
            <a:ext cx="3773100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 err="1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neighbours.circuit</a:t>
            </a:r>
            <a:endParaRPr sz="120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76C154C-728D-D088-294C-C37F7CC1831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440859" y="913262"/>
            <a:ext cx="4673599" cy="3621313"/>
          </a:xfrm>
          <a:prstGeom prst="rect">
            <a:avLst/>
          </a:prstGeom>
        </p:spPr>
      </p:pic>
      <p:sp>
        <p:nvSpPr>
          <p:cNvPr id="7" name="Google Shape;1122;p36">
            <a:extLst>
              <a:ext uri="{FF2B5EF4-FFF2-40B4-BE49-F238E27FC236}">
                <a16:creationId xmlns:a16="http://schemas.microsoft.com/office/drawing/2014/main" id="{76018DE6-61B7-160A-9F20-A9DADDA22403}"/>
              </a:ext>
            </a:extLst>
          </p:cNvPr>
          <p:cNvSpPr txBox="1">
            <a:spLocks/>
          </p:cNvSpPr>
          <p:nvPr/>
        </p:nvSpPr>
        <p:spPr>
          <a:xfrm>
            <a:off x="490401" y="650495"/>
            <a:ext cx="43353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r>
              <a:rPr lang="en-US" dirty="0"/>
              <a:t>Neighbours</a:t>
            </a:r>
            <a:endParaRPr lang="en-US" b="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80291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0C17AD28-7379-8AC7-66F1-C31BAC9E65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409709" y="1280110"/>
            <a:ext cx="4343633" cy="34006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A983EA8-E0B7-C8A0-5E2B-9C34DC01571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627670" y="635310"/>
            <a:ext cx="2128312" cy="209013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D72A9D5-B975-46B4-A9E3-EBD1D16414D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818348" y="1768853"/>
            <a:ext cx="3918582" cy="3103747"/>
          </a:xfrm>
          <a:prstGeom prst="rect">
            <a:avLst/>
          </a:prstGeom>
        </p:spPr>
      </p:pic>
      <p:sp>
        <p:nvSpPr>
          <p:cNvPr id="9" name="Google Shape;1092;p35">
            <a:extLst>
              <a:ext uri="{FF2B5EF4-FFF2-40B4-BE49-F238E27FC236}">
                <a16:creationId xmlns:a16="http://schemas.microsoft.com/office/drawing/2014/main" id="{78A33251-4389-4293-B746-41D066B8B7A8}"/>
              </a:ext>
            </a:extLst>
          </p:cNvPr>
          <p:cNvSpPr txBox="1"/>
          <p:nvPr/>
        </p:nvSpPr>
        <p:spPr>
          <a:xfrm>
            <a:off x="5380386" y="1225332"/>
            <a:ext cx="3270137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alive.circuit</a:t>
            </a:r>
            <a:endParaRPr lang="en-US" sz="120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0" name="Google Shape;1122;p36">
            <a:extLst>
              <a:ext uri="{FF2B5EF4-FFF2-40B4-BE49-F238E27FC236}">
                <a16:creationId xmlns:a16="http://schemas.microsoft.com/office/drawing/2014/main" id="{E68AAF4D-F675-4619-8961-E3B892364449}"/>
              </a:ext>
            </a:extLst>
          </p:cNvPr>
          <p:cNvSpPr txBox="1">
            <a:spLocks/>
          </p:cNvSpPr>
          <p:nvPr/>
        </p:nvSpPr>
        <p:spPr>
          <a:xfrm>
            <a:off x="5391150" y="649332"/>
            <a:ext cx="3259374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pPr algn="r"/>
            <a:r>
              <a:rPr lang="en-RU" dirty="0"/>
              <a:t>Alive</a:t>
            </a:r>
            <a:endParaRPr lang="en-US" b="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08759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2D92862-4451-33E5-38A0-888E3C4D9C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489173" y="650496"/>
            <a:ext cx="7812667" cy="4261454"/>
          </a:xfrm>
          <a:prstGeom prst="rect">
            <a:avLst/>
          </a:prstGeom>
        </p:spPr>
      </p:pic>
      <p:sp>
        <p:nvSpPr>
          <p:cNvPr id="4" name="Google Shape;1092;p35">
            <a:extLst>
              <a:ext uri="{FF2B5EF4-FFF2-40B4-BE49-F238E27FC236}">
                <a16:creationId xmlns:a16="http://schemas.microsoft.com/office/drawing/2014/main" id="{F8A2D18D-B5E1-DD44-8DBF-A26906603205}"/>
              </a:ext>
            </a:extLst>
          </p:cNvPr>
          <p:cNvSpPr txBox="1"/>
          <p:nvPr/>
        </p:nvSpPr>
        <p:spPr>
          <a:xfrm>
            <a:off x="9128267" y="4755645"/>
            <a:ext cx="987643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0EE4C881-4A20-E2FC-CD51-7C0BB8FD082E}"/>
                  </a:ext>
                </a:extLst>
              </p14:cNvPr>
              <p14:cNvContentPartPr/>
              <p14:nvPr/>
            </p14:nvContentPartPr>
            <p14:xfrm>
              <a:off x="8378564" y="3107683"/>
              <a:ext cx="3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0EE4C881-4A20-E2FC-CD51-7C0BB8FD082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342564" y="3071683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44BB18C1-9A3D-4C71-7314-C7AA14E22235}"/>
                  </a:ext>
                </a:extLst>
              </p14:cNvPr>
              <p14:cNvContentPartPr/>
              <p14:nvPr/>
            </p14:nvContentPartPr>
            <p14:xfrm>
              <a:off x="8578976" y="3107683"/>
              <a:ext cx="360" cy="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44BB18C1-9A3D-4C71-7314-C7AA14E2223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542976" y="3071683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29A5AC8B-182D-1041-5EEC-B3013786A9BE}"/>
                  </a:ext>
                </a:extLst>
              </p14:cNvPr>
              <p14:cNvContentPartPr/>
              <p14:nvPr/>
            </p14:nvContentPartPr>
            <p14:xfrm>
              <a:off x="8779028" y="3107323"/>
              <a:ext cx="36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29A5AC8B-182D-1041-5EEC-B3013786A9B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743028" y="3071323"/>
                <a:ext cx="72000" cy="720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Google Shape;1092;p35">
            <a:extLst>
              <a:ext uri="{FF2B5EF4-FFF2-40B4-BE49-F238E27FC236}">
                <a16:creationId xmlns:a16="http://schemas.microsoft.com/office/drawing/2014/main" id="{10EBCC3E-F7AD-4DDD-8881-6B93BE9C7C86}"/>
              </a:ext>
            </a:extLst>
          </p:cNvPr>
          <p:cNvSpPr txBox="1"/>
          <p:nvPr/>
        </p:nvSpPr>
        <p:spPr>
          <a:xfrm>
            <a:off x="489173" y="1225332"/>
            <a:ext cx="3773100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line.circuit</a:t>
            </a:r>
            <a:endParaRPr lang="en-US" sz="120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23" name="Google Shape;1122;p36">
            <a:extLst>
              <a:ext uri="{FF2B5EF4-FFF2-40B4-BE49-F238E27FC236}">
                <a16:creationId xmlns:a16="http://schemas.microsoft.com/office/drawing/2014/main" id="{332590B9-31FD-4548-9DAA-85F51430C12E}"/>
              </a:ext>
            </a:extLst>
          </p:cNvPr>
          <p:cNvSpPr txBox="1">
            <a:spLocks/>
          </p:cNvSpPr>
          <p:nvPr/>
        </p:nvSpPr>
        <p:spPr>
          <a:xfrm>
            <a:off x="490401" y="650495"/>
            <a:ext cx="43353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r>
              <a:rPr lang="en" dirty="0"/>
              <a:t>Line</a:t>
            </a:r>
            <a:endParaRPr lang="en-US" b="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58747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092;p35">
            <a:extLst>
              <a:ext uri="{FF2B5EF4-FFF2-40B4-BE49-F238E27FC236}">
                <a16:creationId xmlns:a16="http://schemas.microsoft.com/office/drawing/2014/main" id="{F8A2D18D-B5E1-DD44-8DBF-A26906603205}"/>
              </a:ext>
            </a:extLst>
          </p:cNvPr>
          <p:cNvSpPr txBox="1"/>
          <p:nvPr/>
        </p:nvSpPr>
        <p:spPr>
          <a:xfrm>
            <a:off x="344195" y="4665282"/>
            <a:ext cx="1176038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 err="1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matrix.circuit</a:t>
            </a:r>
            <a:endParaRPr sz="120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547F07D-8E42-2CEA-8886-A0D3408D51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408577" y="576165"/>
            <a:ext cx="2474190" cy="3178383"/>
          </a:xfrm>
          <a:prstGeom prst="rect">
            <a:avLst/>
          </a:prstGeom>
        </p:spPr>
      </p:pic>
      <p:sp>
        <p:nvSpPr>
          <p:cNvPr id="1088" name="Google Shape;1088;p35"/>
          <p:cNvSpPr txBox="1">
            <a:spLocks noGrp="1"/>
          </p:cNvSpPr>
          <p:nvPr>
            <p:ph type="title"/>
          </p:nvPr>
        </p:nvSpPr>
        <p:spPr>
          <a:xfrm>
            <a:off x="344195" y="4173132"/>
            <a:ext cx="213986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Matrix</a:t>
            </a:r>
            <a:endParaRPr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D2428B1-DE39-A74D-20EA-FA7A3FF8D8F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/>
          <a:stretch/>
        </p:blipFill>
        <p:spPr>
          <a:xfrm>
            <a:off x="6242428" y="578655"/>
            <a:ext cx="2319232" cy="428677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CE6101D2-7901-2F04-086C-A4CCBAA90E5A}"/>
                  </a:ext>
                </a:extLst>
              </p14:cNvPr>
              <p14:cNvContentPartPr/>
              <p14:nvPr/>
            </p14:nvContentPartPr>
            <p14:xfrm>
              <a:off x="7226074" y="2380677"/>
              <a:ext cx="360" cy="36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CE6101D2-7901-2F04-086C-A4CCBAA90E5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190074" y="2344677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9B10B8E1-EC64-908A-0C3D-A56420CE744E}"/>
                  </a:ext>
                </a:extLst>
              </p14:cNvPr>
              <p14:cNvContentPartPr/>
              <p14:nvPr/>
            </p14:nvContentPartPr>
            <p14:xfrm>
              <a:off x="7517443" y="2377630"/>
              <a:ext cx="360" cy="36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9B10B8E1-EC64-908A-0C3D-A56420CE744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481443" y="2341630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8D1178A4-1511-6BDD-77B8-4E71AC0A8689}"/>
                  </a:ext>
                </a:extLst>
              </p14:cNvPr>
              <p14:cNvContentPartPr/>
              <p14:nvPr/>
            </p14:nvContentPartPr>
            <p14:xfrm>
              <a:off x="7810714" y="2382293"/>
              <a:ext cx="360" cy="36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8D1178A4-1511-6BDD-77B8-4E71AC0A868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774714" y="2346293"/>
                <a:ext cx="72000" cy="72000"/>
              </a:xfrm>
              <a:prstGeom prst="rect">
                <a:avLst/>
              </a:prstGeom>
            </p:spPr>
          </p:pic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48F69A66-282E-52FA-7DEA-3A107D94F53A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/>
          <a:stretch/>
        </p:blipFill>
        <p:spPr>
          <a:xfrm>
            <a:off x="3303526" y="576165"/>
            <a:ext cx="2350467" cy="4291745"/>
          </a:xfrm>
          <a:prstGeom prst="rect">
            <a:avLst/>
          </a:prstGeom>
        </p:spPr>
      </p:pic>
      <p:sp>
        <p:nvSpPr>
          <p:cNvPr id="15" name="Google Shape;1092;p35">
            <a:extLst>
              <a:ext uri="{FF2B5EF4-FFF2-40B4-BE49-F238E27FC236}">
                <a16:creationId xmlns:a16="http://schemas.microsoft.com/office/drawing/2014/main" id="{5CADB029-F398-2ADF-AE0E-31585C7C98A0}"/>
              </a:ext>
            </a:extLst>
          </p:cNvPr>
          <p:cNvSpPr txBox="1"/>
          <p:nvPr/>
        </p:nvSpPr>
        <p:spPr>
          <a:xfrm>
            <a:off x="266703" y="213895"/>
            <a:ext cx="2764041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input</a:t>
            </a:r>
            <a:endParaRPr sz="1800" b="1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6" name="Google Shape;1092;p35">
            <a:extLst>
              <a:ext uri="{FF2B5EF4-FFF2-40B4-BE49-F238E27FC236}">
                <a16:creationId xmlns:a16="http://schemas.microsoft.com/office/drawing/2014/main" id="{10B776BF-EF7D-FB9E-5E71-CDEAAAFF6034}"/>
              </a:ext>
            </a:extLst>
          </p:cNvPr>
          <p:cNvSpPr txBox="1"/>
          <p:nvPr/>
        </p:nvSpPr>
        <p:spPr>
          <a:xfrm>
            <a:off x="5926773" y="213895"/>
            <a:ext cx="2950523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matrix</a:t>
            </a:r>
            <a:endParaRPr sz="1200" b="1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7" name="Google Shape;1092;p35">
            <a:extLst>
              <a:ext uri="{FF2B5EF4-FFF2-40B4-BE49-F238E27FC236}">
                <a16:creationId xmlns:a16="http://schemas.microsoft.com/office/drawing/2014/main" id="{9E8D9E7F-164D-57A1-0F1C-C8320EC5664A}"/>
              </a:ext>
            </a:extLst>
          </p:cNvPr>
          <p:cNvSpPr txBox="1"/>
          <p:nvPr/>
        </p:nvSpPr>
        <p:spPr>
          <a:xfrm>
            <a:off x="3030748" y="213895"/>
            <a:ext cx="2896025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presets</a:t>
            </a:r>
            <a:endParaRPr sz="1200" b="1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cxnSp>
        <p:nvCxnSpPr>
          <p:cNvPr id="18" name="Google Shape;1040;p33">
            <a:extLst>
              <a:ext uri="{FF2B5EF4-FFF2-40B4-BE49-F238E27FC236}">
                <a16:creationId xmlns:a16="http://schemas.microsoft.com/office/drawing/2014/main" id="{F0BD6254-018E-81A8-168C-D67C05D0F006}"/>
              </a:ext>
            </a:extLst>
          </p:cNvPr>
          <p:cNvCxnSpPr>
            <a:cxnSpLocks/>
          </p:cNvCxnSpPr>
          <p:nvPr/>
        </p:nvCxnSpPr>
        <p:spPr>
          <a:xfrm>
            <a:off x="3030744" y="213895"/>
            <a:ext cx="0" cy="471571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" name="Google Shape;1040;p33">
            <a:extLst>
              <a:ext uri="{FF2B5EF4-FFF2-40B4-BE49-F238E27FC236}">
                <a16:creationId xmlns:a16="http://schemas.microsoft.com/office/drawing/2014/main" id="{AF11EF99-394F-E6ED-50F0-9CBCCEC12858}"/>
              </a:ext>
            </a:extLst>
          </p:cNvPr>
          <p:cNvCxnSpPr>
            <a:cxnSpLocks/>
          </p:cNvCxnSpPr>
          <p:nvPr/>
        </p:nvCxnSpPr>
        <p:spPr>
          <a:xfrm>
            <a:off x="5926773" y="213895"/>
            <a:ext cx="19" cy="471571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5138517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0B4514-6754-7B0B-13FC-AC1002FE5D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173" y="654379"/>
            <a:ext cx="2870907" cy="642207"/>
          </a:xfrm>
        </p:spPr>
        <p:txBody>
          <a:bodyPr/>
          <a:lstStyle/>
          <a:p>
            <a:pPr algn="r"/>
            <a:r>
              <a:rPr lang="en-RU" dirty="0"/>
              <a:t>Help Schemes</a:t>
            </a:r>
          </a:p>
        </p:txBody>
      </p:sp>
      <p:grpSp>
        <p:nvGrpSpPr>
          <p:cNvPr id="33" name="Группа 32">
            <a:extLst>
              <a:ext uri="{FF2B5EF4-FFF2-40B4-BE49-F238E27FC236}">
                <a16:creationId xmlns:a16="http://schemas.microsoft.com/office/drawing/2014/main" id="{C813261E-C590-4E43-B734-701ECC53E033}"/>
              </a:ext>
            </a:extLst>
          </p:cNvPr>
          <p:cNvGrpSpPr/>
          <p:nvPr/>
        </p:nvGrpSpPr>
        <p:grpSpPr>
          <a:xfrm>
            <a:off x="4868214" y="3338839"/>
            <a:ext cx="3912062" cy="1463707"/>
            <a:chOff x="3527256" y="2833959"/>
            <a:chExt cx="5091580" cy="1905027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DD1AC857-6F78-9345-8E20-972E25EB9C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/>
            <a:stretch/>
          </p:blipFill>
          <p:spPr>
            <a:xfrm>
              <a:off x="3530973" y="2840650"/>
              <a:ext cx="5084146" cy="1898336"/>
            </a:xfrm>
            <a:prstGeom prst="rect">
              <a:avLst/>
            </a:prstGeom>
            <a:ln>
              <a:noFill/>
              <a:prstDash val="lgDash"/>
            </a:ln>
          </p:spPr>
        </p:pic>
        <p:sp>
          <p:nvSpPr>
            <p:cNvPr id="14" name="Прямоугольник 13">
              <a:extLst>
                <a:ext uri="{FF2B5EF4-FFF2-40B4-BE49-F238E27FC236}">
                  <a16:creationId xmlns:a16="http://schemas.microsoft.com/office/drawing/2014/main" id="{4F9B15D4-6A84-2672-C825-91DEF8C5CFA3}"/>
                </a:ext>
              </a:extLst>
            </p:cNvPr>
            <p:cNvSpPr/>
            <p:nvPr/>
          </p:nvSpPr>
          <p:spPr>
            <a:xfrm>
              <a:off x="3527256" y="2833959"/>
              <a:ext cx="5091580" cy="1905027"/>
            </a:xfrm>
            <a:custGeom>
              <a:avLst/>
              <a:gdLst>
                <a:gd name="connsiteX0" fmla="*/ 0 w 5091580"/>
                <a:gd name="connsiteY0" fmla="*/ 0 h 1905027"/>
                <a:gd name="connsiteX1" fmla="*/ 585531 w 5091580"/>
                <a:gd name="connsiteY1" fmla="*/ 0 h 1905027"/>
                <a:gd name="connsiteX2" fmla="*/ 1120146 w 5091580"/>
                <a:gd name="connsiteY2" fmla="*/ 0 h 1905027"/>
                <a:gd name="connsiteX3" fmla="*/ 1654763 w 5091580"/>
                <a:gd name="connsiteY3" fmla="*/ 0 h 1905027"/>
                <a:gd name="connsiteX4" fmla="*/ 2138463 w 5091580"/>
                <a:gd name="connsiteY4" fmla="*/ 0 h 1905027"/>
                <a:gd name="connsiteX5" fmla="*/ 2622163 w 5091580"/>
                <a:gd name="connsiteY5" fmla="*/ 0 h 1905027"/>
                <a:gd name="connsiteX6" fmla="*/ 3105864 w 5091580"/>
                <a:gd name="connsiteY6" fmla="*/ 0 h 1905027"/>
                <a:gd name="connsiteX7" fmla="*/ 3793226 w 5091580"/>
                <a:gd name="connsiteY7" fmla="*/ 0 h 1905027"/>
                <a:gd name="connsiteX8" fmla="*/ 4276927 w 5091580"/>
                <a:gd name="connsiteY8" fmla="*/ 0 h 1905027"/>
                <a:gd name="connsiteX9" fmla="*/ 5091580 w 5091580"/>
                <a:gd name="connsiteY9" fmla="*/ 0 h 1905027"/>
                <a:gd name="connsiteX10" fmla="*/ 5091580 w 5091580"/>
                <a:gd name="connsiteY10" fmla="*/ 596908 h 1905027"/>
                <a:gd name="connsiteX11" fmla="*/ 5091580 w 5091580"/>
                <a:gd name="connsiteY11" fmla="*/ 1193816 h 1905027"/>
                <a:gd name="connsiteX12" fmla="*/ 5091580 w 5091580"/>
                <a:gd name="connsiteY12" fmla="*/ 1905027 h 1905027"/>
                <a:gd name="connsiteX13" fmla="*/ 4455132 w 5091580"/>
                <a:gd name="connsiteY13" fmla="*/ 1905027 h 1905027"/>
                <a:gd name="connsiteX14" fmla="*/ 3767768 w 5091580"/>
                <a:gd name="connsiteY14" fmla="*/ 1905027 h 1905027"/>
                <a:gd name="connsiteX15" fmla="*/ 3080405 w 5091580"/>
                <a:gd name="connsiteY15" fmla="*/ 1905027 h 1905027"/>
                <a:gd name="connsiteX16" fmla="*/ 2494873 w 5091580"/>
                <a:gd name="connsiteY16" fmla="*/ 1905027 h 1905027"/>
                <a:gd name="connsiteX17" fmla="*/ 1756594 w 5091580"/>
                <a:gd name="connsiteY17" fmla="*/ 1905027 h 1905027"/>
                <a:gd name="connsiteX18" fmla="*/ 1221978 w 5091580"/>
                <a:gd name="connsiteY18" fmla="*/ 1905027 h 1905027"/>
                <a:gd name="connsiteX19" fmla="*/ 636447 w 5091580"/>
                <a:gd name="connsiteY19" fmla="*/ 1905027 h 1905027"/>
                <a:gd name="connsiteX20" fmla="*/ 0 w 5091580"/>
                <a:gd name="connsiteY20" fmla="*/ 1905027 h 1905027"/>
                <a:gd name="connsiteX21" fmla="*/ 0 w 5091580"/>
                <a:gd name="connsiteY21" fmla="*/ 1289067 h 1905027"/>
                <a:gd name="connsiteX22" fmla="*/ 0 w 5091580"/>
                <a:gd name="connsiteY22" fmla="*/ 692159 h 1905027"/>
                <a:gd name="connsiteX23" fmla="*/ 0 w 5091580"/>
                <a:gd name="connsiteY23" fmla="*/ 0 h 1905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091580" h="1905027" extrusionOk="0">
                  <a:moveTo>
                    <a:pt x="0" y="0"/>
                  </a:moveTo>
                  <a:cubicBezTo>
                    <a:pt x="241000" y="-31629"/>
                    <a:pt x="413019" y="25164"/>
                    <a:pt x="585531" y="0"/>
                  </a:cubicBezTo>
                  <a:cubicBezTo>
                    <a:pt x="704983" y="13424"/>
                    <a:pt x="843830" y="-51853"/>
                    <a:pt x="1120146" y="0"/>
                  </a:cubicBezTo>
                  <a:cubicBezTo>
                    <a:pt x="1378206" y="36037"/>
                    <a:pt x="1417400" y="22155"/>
                    <a:pt x="1654763" y="0"/>
                  </a:cubicBezTo>
                  <a:cubicBezTo>
                    <a:pt x="1894642" y="-16407"/>
                    <a:pt x="1936238" y="-32569"/>
                    <a:pt x="2138463" y="0"/>
                  </a:cubicBezTo>
                  <a:cubicBezTo>
                    <a:pt x="2301150" y="-12164"/>
                    <a:pt x="2481003" y="-34694"/>
                    <a:pt x="2622163" y="0"/>
                  </a:cubicBezTo>
                  <a:cubicBezTo>
                    <a:pt x="2738331" y="-19077"/>
                    <a:pt x="3006425" y="24706"/>
                    <a:pt x="3105864" y="0"/>
                  </a:cubicBezTo>
                  <a:cubicBezTo>
                    <a:pt x="3185801" y="6398"/>
                    <a:pt x="3618052" y="-110111"/>
                    <a:pt x="3793226" y="0"/>
                  </a:cubicBezTo>
                  <a:cubicBezTo>
                    <a:pt x="4048333" y="35238"/>
                    <a:pt x="4151956" y="69378"/>
                    <a:pt x="4276927" y="0"/>
                  </a:cubicBezTo>
                  <a:cubicBezTo>
                    <a:pt x="4379557" y="-28647"/>
                    <a:pt x="4929086" y="14"/>
                    <a:pt x="5091580" y="0"/>
                  </a:cubicBezTo>
                  <a:cubicBezTo>
                    <a:pt x="5114655" y="151297"/>
                    <a:pt x="5088736" y="448401"/>
                    <a:pt x="5091580" y="596908"/>
                  </a:cubicBezTo>
                  <a:cubicBezTo>
                    <a:pt x="5115313" y="830877"/>
                    <a:pt x="5016855" y="982514"/>
                    <a:pt x="5091580" y="1193816"/>
                  </a:cubicBezTo>
                  <a:cubicBezTo>
                    <a:pt x="5107924" y="1501188"/>
                    <a:pt x="5093978" y="1587074"/>
                    <a:pt x="5091580" y="1905027"/>
                  </a:cubicBezTo>
                  <a:cubicBezTo>
                    <a:pt x="4830719" y="1848330"/>
                    <a:pt x="4654416" y="1964032"/>
                    <a:pt x="4455132" y="1905027"/>
                  </a:cubicBezTo>
                  <a:cubicBezTo>
                    <a:pt x="4280531" y="1947860"/>
                    <a:pt x="4014611" y="1852296"/>
                    <a:pt x="3767768" y="1905027"/>
                  </a:cubicBezTo>
                  <a:cubicBezTo>
                    <a:pt x="3463299" y="1983924"/>
                    <a:pt x="3238489" y="1857747"/>
                    <a:pt x="3080405" y="1905027"/>
                  </a:cubicBezTo>
                  <a:cubicBezTo>
                    <a:pt x="2911818" y="1871430"/>
                    <a:pt x="2616062" y="1917005"/>
                    <a:pt x="2494873" y="1905027"/>
                  </a:cubicBezTo>
                  <a:cubicBezTo>
                    <a:pt x="2320152" y="1904977"/>
                    <a:pt x="1939995" y="1931613"/>
                    <a:pt x="1756594" y="1905027"/>
                  </a:cubicBezTo>
                  <a:cubicBezTo>
                    <a:pt x="1561150" y="1869875"/>
                    <a:pt x="1415033" y="1925500"/>
                    <a:pt x="1221978" y="1905027"/>
                  </a:cubicBezTo>
                  <a:cubicBezTo>
                    <a:pt x="1026065" y="1893058"/>
                    <a:pt x="766788" y="1890376"/>
                    <a:pt x="636447" y="1905027"/>
                  </a:cubicBezTo>
                  <a:cubicBezTo>
                    <a:pt x="446026" y="1900614"/>
                    <a:pt x="261794" y="1921421"/>
                    <a:pt x="0" y="1905027"/>
                  </a:cubicBezTo>
                  <a:cubicBezTo>
                    <a:pt x="-89337" y="1689823"/>
                    <a:pt x="-53129" y="1487226"/>
                    <a:pt x="0" y="1289067"/>
                  </a:cubicBezTo>
                  <a:cubicBezTo>
                    <a:pt x="12726" y="1129002"/>
                    <a:pt x="-3767" y="973731"/>
                    <a:pt x="0" y="692159"/>
                  </a:cubicBezTo>
                  <a:cubicBezTo>
                    <a:pt x="-23619" y="377798"/>
                    <a:pt x="-12949" y="178537"/>
                    <a:pt x="0" y="0"/>
                  </a:cubicBezTo>
                  <a:close/>
                </a:path>
              </a:pathLst>
            </a:custGeom>
            <a:noFill/>
            <a:ln w="12700">
              <a:solidFill>
                <a:schemeClr val="tx1"/>
              </a:solidFill>
              <a:prstDash val="lgDash"/>
              <a:extLst>
                <a:ext uri="{C807C97D-BFC1-408E-A445-0C87EB9F89A2}">
                  <ask:lineSketchStyleProps xmlns:ask="http://schemas.microsoft.com/office/drawing/2018/sketchyshapes" sd="3499211612">
                    <a:custGeom>
                      <a:avLst/>
                      <a:gdLst>
                        <a:gd name="connsiteX0" fmla="*/ 0 w 3912062"/>
                        <a:gd name="connsiteY0" fmla="*/ 0 h 1463707"/>
                        <a:gd name="connsiteX1" fmla="*/ 449887 w 3912062"/>
                        <a:gd name="connsiteY1" fmla="*/ 0 h 1463707"/>
                        <a:gd name="connsiteX2" fmla="*/ 860653 w 3912062"/>
                        <a:gd name="connsiteY2" fmla="*/ 0 h 1463707"/>
                        <a:gd name="connsiteX3" fmla="*/ 1271420 w 3912062"/>
                        <a:gd name="connsiteY3" fmla="*/ 0 h 1463707"/>
                        <a:gd name="connsiteX4" fmla="*/ 1643066 w 3912062"/>
                        <a:gd name="connsiteY4" fmla="*/ 0 h 1463707"/>
                        <a:gd name="connsiteX5" fmla="*/ 2014712 w 3912062"/>
                        <a:gd name="connsiteY5" fmla="*/ 0 h 1463707"/>
                        <a:gd name="connsiteX6" fmla="*/ 2386358 w 3912062"/>
                        <a:gd name="connsiteY6" fmla="*/ 0 h 1463707"/>
                        <a:gd name="connsiteX7" fmla="*/ 2914486 w 3912062"/>
                        <a:gd name="connsiteY7" fmla="*/ 0 h 1463707"/>
                        <a:gd name="connsiteX8" fmla="*/ 3286132 w 3912062"/>
                        <a:gd name="connsiteY8" fmla="*/ 0 h 1463707"/>
                        <a:gd name="connsiteX9" fmla="*/ 3912062 w 3912062"/>
                        <a:gd name="connsiteY9" fmla="*/ 0 h 1463707"/>
                        <a:gd name="connsiteX10" fmla="*/ 3912062 w 3912062"/>
                        <a:gd name="connsiteY10" fmla="*/ 458628 h 1463707"/>
                        <a:gd name="connsiteX11" fmla="*/ 3912062 w 3912062"/>
                        <a:gd name="connsiteY11" fmla="*/ 917256 h 1463707"/>
                        <a:gd name="connsiteX12" fmla="*/ 3912062 w 3912062"/>
                        <a:gd name="connsiteY12" fmla="*/ 1463707 h 1463707"/>
                        <a:gd name="connsiteX13" fmla="*/ 3423054 w 3912062"/>
                        <a:gd name="connsiteY13" fmla="*/ 1463707 h 1463707"/>
                        <a:gd name="connsiteX14" fmla="*/ 2894925 w 3912062"/>
                        <a:gd name="connsiteY14" fmla="*/ 1463707 h 1463707"/>
                        <a:gd name="connsiteX15" fmla="*/ 2366797 w 3912062"/>
                        <a:gd name="connsiteY15" fmla="*/ 1463707 h 1463707"/>
                        <a:gd name="connsiteX16" fmla="*/ 1916910 w 3912062"/>
                        <a:gd name="connsiteY16" fmla="*/ 1463707 h 1463707"/>
                        <a:gd name="connsiteX17" fmla="*/ 1349661 w 3912062"/>
                        <a:gd name="connsiteY17" fmla="*/ 1463707 h 1463707"/>
                        <a:gd name="connsiteX18" fmla="*/ 938894 w 3912062"/>
                        <a:gd name="connsiteY18" fmla="*/ 1463707 h 1463707"/>
                        <a:gd name="connsiteX19" fmla="*/ 489008 w 3912062"/>
                        <a:gd name="connsiteY19" fmla="*/ 1463707 h 1463707"/>
                        <a:gd name="connsiteX20" fmla="*/ 0 w 3912062"/>
                        <a:gd name="connsiteY20" fmla="*/ 1463707 h 1463707"/>
                        <a:gd name="connsiteX21" fmla="*/ 0 w 3912062"/>
                        <a:gd name="connsiteY21" fmla="*/ 990441 h 1463707"/>
                        <a:gd name="connsiteX22" fmla="*/ 0 w 3912062"/>
                        <a:gd name="connsiteY22" fmla="*/ 531813 h 1463707"/>
                        <a:gd name="connsiteX23" fmla="*/ 0 w 3912062"/>
                        <a:gd name="connsiteY23" fmla="*/ 0 h 146370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</a:cxnLst>
                      <a:rect l="l" t="t" r="r" b="b"/>
                      <a:pathLst>
                        <a:path w="3912062" h="1463707" extrusionOk="0">
                          <a:moveTo>
                            <a:pt x="0" y="0"/>
                          </a:moveTo>
                          <a:cubicBezTo>
                            <a:pt x="189703" y="-10075"/>
                            <a:pt x="334097" y="17892"/>
                            <a:pt x="449887" y="0"/>
                          </a:cubicBezTo>
                          <a:cubicBezTo>
                            <a:pt x="554495" y="-7557"/>
                            <a:pt x="659123" y="-28515"/>
                            <a:pt x="860653" y="0"/>
                          </a:cubicBezTo>
                          <a:cubicBezTo>
                            <a:pt x="1055457" y="21817"/>
                            <a:pt x="1083726" y="15589"/>
                            <a:pt x="1271420" y="0"/>
                          </a:cubicBezTo>
                          <a:cubicBezTo>
                            <a:pt x="1456510" y="-13148"/>
                            <a:pt x="1493295" y="-19979"/>
                            <a:pt x="1643066" y="0"/>
                          </a:cubicBezTo>
                          <a:cubicBezTo>
                            <a:pt x="1779769" y="5697"/>
                            <a:pt x="1923343" y="-11349"/>
                            <a:pt x="2014712" y="0"/>
                          </a:cubicBezTo>
                          <a:cubicBezTo>
                            <a:pt x="2100163" y="-10315"/>
                            <a:pt x="2305059" y="13570"/>
                            <a:pt x="2386358" y="0"/>
                          </a:cubicBezTo>
                          <a:cubicBezTo>
                            <a:pt x="2451772" y="3257"/>
                            <a:pt x="2763352" y="-51617"/>
                            <a:pt x="2914486" y="0"/>
                          </a:cubicBezTo>
                          <a:cubicBezTo>
                            <a:pt x="3099530" y="26112"/>
                            <a:pt x="3193268" y="31630"/>
                            <a:pt x="3286132" y="0"/>
                          </a:cubicBezTo>
                          <a:cubicBezTo>
                            <a:pt x="3370536" y="-20399"/>
                            <a:pt x="3777028" y="-4730"/>
                            <a:pt x="3912062" y="0"/>
                          </a:cubicBezTo>
                          <a:cubicBezTo>
                            <a:pt x="3920736" y="109727"/>
                            <a:pt x="3905264" y="339610"/>
                            <a:pt x="3912062" y="458628"/>
                          </a:cubicBezTo>
                          <a:cubicBezTo>
                            <a:pt x="3929207" y="618257"/>
                            <a:pt x="3876739" y="734455"/>
                            <a:pt x="3912062" y="917256"/>
                          </a:cubicBezTo>
                          <a:cubicBezTo>
                            <a:pt x="3925435" y="1138520"/>
                            <a:pt x="3914117" y="1214462"/>
                            <a:pt x="3912062" y="1463707"/>
                          </a:cubicBezTo>
                          <a:cubicBezTo>
                            <a:pt x="3702590" y="1445786"/>
                            <a:pt x="3564171" y="1488026"/>
                            <a:pt x="3423054" y="1463707"/>
                          </a:cubicBezTo>
                          <a:cubicBezTo>
                            <a:pt x="3287245" y="1452090"/>
                            <a:pt x="3107077" y="1440143"/>
                            <a:pt x="2894925" y="1463707"/>
                          </a:cubicBezTo>
                          <a:cubicBezTo>
                            <a:pt x="2661131" y="1492828"/>
                            <a:pt x="2498228" y="1435580"/>
                            <a:pt x="2366797" y="1463707"/>
                          </a:cubicBezTo>
                          <a:cubicBezTo>
                            <a:pt x="2226464" y="1454803"/>
                            <a:pt x="2011056" y="1470512"/>
                            <a:pt x="1916910" y="1463707"/>
                          </a:cubicBezTo>
                          <a:cubicBezTo>
                            <a:pt x="1793251" y="1464175"/>
                            <a:pt x="1482112" y="1476494"/>
                            <a:pt x="1349661" y="1463707"/>
                          </a:cubicBezTo>
                          <a:cubicBezTo>
                            <a:pt x="1206010" y="1442003"/>
                            <a:pt x="1102609" y="1466324"/>
                            <a:pt x="938894" y="1463707"/>
                          </a:cubicBezTo>
                          <a:cubicBezTo>
                            <a:pt x="767821" y="1452576"/>
                            <a:pt x="595406" y="1453470"/>
                            <a:pt x="489008" y="1463707"/>
                          </a:cubicBezTo>
                          <a:cubicBezTo>
                            <a:pt x="328280" y="1448374"/>
                            <a:pt x="208057" y="1477023"/>
                            <a:pt x="0" y="1463707"/>
                          </a:cubicBezTo>
                          <a:cubicBezTo>
                            <a:pt x="-42901" y="1291078"/>
                            <a:pt x="-27238" y="1162492"/>
                            <a:pt x="0" y="990441"/>
                          </a:cubicBezTo>
                          <a:cubicBezTo>
                            <a:pt x="20167" y="858487"/>
                            <a:pt x="-3577" y="743717"/>
                            <a:pt x="0" y="531813"/>
                          </a:cubicBezTo>
                          <a:cubicBezTo>
                            <a:pt x="-6736" y="301213"/>
                            <a:pt x="-13271" y="147760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BF5BCB5-AF54-DAFB-84A3-F5AF21BEEB66}"/>
                </a:ext>
              </a:extLst>
            </p:cNvPr>
            <p:cNvSpPr txBox="1"/>
            <p:nvPr/>
          </p:nvSpPr>
          <p:spPr>
            <a:xfrm>
              <a:off x="3527256" y="4431209"/>
              <a:ext cx="683681" cy="30777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ru-RU" b="1" i="1" dirty="0" err="1"/>
                <a:t>text</a:t>
              </a:r>
              <a:endParaRPr lang="ru-RU" b="1" i="1" dirty="0"/>
            </a:p>
          </p:txBody>
        </p:sp>
      </p:grpSp>
      <p:grpSp>
        <p:nvGrpSpPr>
          <p:cNvPr id="38" name="Группа 37">
            <a:extLst>
              <a:ext uri="{FF2B5EF4-FFF2-40B4-BE49-F238E27FC236}">
                <a16:creationId xmlns:a16="http://schemas.microsoft.com/office/drawing/2014/main" id="{47CE6C38-E33C-4C73-AFC2-623E592F8737}"/>
              </a:ext>
            </a:extLst>
          </p:cNvPr>
          <p:cNvGrpSpPr/>
          <p:nvPr/>
        </p:nvGrpSpPr>
        <p:grpSpPr>
          <a:xfrm>
            <a:off x="3142446" y="3338839"/>
            <a:ext cx="1596978" cy="1469051"/>
            <a:chOff x="2787666" y="3292935"/>
            <a:chExt cx="1784334" cy="1548958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A46934C-3AB8-F9C8-9020-3BBDFE0C32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6086" t="5212" r="3575" b="9979"/>
            <a:stretch/>
          </p:blipFill>
          <p:spPr>
            <a:xfrm>
              <a:off x="2787666" y="3292935"/>
              <a:ext cx="1784334" cy="1521531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4F2C083-5AA3-C977-4E74-7962D5288B24}"/>
                </a:ext>
              </a:extLst>
            </p:cNvPr>
            <p:cNvSpPr txBox="1"/>
            <p:nvPr/>
          </p:nvSpPr>
          <p:spPr>
            <a:xfrm>
              <a:off x="2790634" y="4506690"/>
              <a:ext cx="1775431" cy="33520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ru-RU" b="1" i="1" dirty="0"/>
                <a:t>reverse16Bits</a:t>
              </a:r>
              <a:endParaRPr lang="ru-RU" sz="1050" b="1" i="1" dirty="0"/>
            </a:p>
          </p:txBody>
        </p:sp>
        <p:sp>
          <p:nvSpPr>
            <p:cNvPr id="22" name="Прямоугольник 13">
              <a:extLst>
                <a:ext uri="{FF2B5EF4-FFF2-40B4-BE49-F238E27FC236}">
                  <a16:creationId xmlns:a16="http://schemas.microsoft.com/office/drawing/2014/main" id="{AD3FCFB0-8532-4919-96B7-0EC9473EDFB3}"/>
                </a:ext>
              </a:extLst>
            </p:cNvPr>
            <p:cNvSpPr/>
            <p:nvPr/>
          </p:nvSpPr>
          <p:spPr>
            <a:xfrm>
              <a:off x="2796571" y="3292936"/>
              <a:ext cx="1775429" cy="1521531"/>
            </a:xfrm>
            <a:custGeom>
              <a:avLst/>
              <a:gdLst>
                <a:gd name="connsiteX0" fmla="*/ 0 w 1775429"/>
                <a:gd name="connsiteY0" fmla="*/ 0 h 1521531"/>
                <a:gd name="connsiteX1" fmla="*/ 204174 w 1775429"/>
                <a:gd name="connsiteY1" fmla="*/ 0 h 1521531"/>
                <a:gd name="connsiteX2" fmla="*/ 390593 w 1775429"/>
                <a:gd name="connsiteY2" fmla="*/ 0 h 1521531"/>
                <a:gd name="connsiteX3" fmla="*/ 577013 w 1775429"/>
                <a:gd name="connsiteY3" fmla="*/ 0 h 1521531"/>
                <a:gd name="connsiteX4" fmla="*/ 745679 w 1775429"/>
                <a:gd name="connsiteY4" fmla="*/ 0 h 1521531"/>
                <a:gd name="connsiteX5" fmla="*/ 914345 w 1775429"/>
                <a:gd name="connsiteY5" fmla="*/ 0 h 1521531"/>
                <a:gd name="connsiteX6" fmla="*/ 1083010 w 1775429"/>
                <a:gd name="connsiteY6" fmla="*/ 0 h 1521531"/>
                <a:gd name="connsiteX7" fmla="*/ 1322693 w 1775429"/>
                <a:gd name="connsiteY7" fmla="*/ 0 h 1521531"/>
                <a:gd name="connsiteX8" fmla="*/ 1491359 w 1775429"/>
                <a:gd name="connsiteY8" fmla="*/ 0 h 1521531"/>
                <a:gd name="connsiteX9" fmla="*/ 1775429 w 1775429"/>
                <a:gd name="connsiteY9" fmla="*/ 0 h 1521531"/>
                <a:gd name="connsiteX10" fmla="*/ 1775429 w 1775429"/>
                <a:gd name="connsiteY10" fmla="*/ 476746 h 1521531"/>
                <a:gd name="connsiteX11" fmla="*/ 1775429 w 1775429"/>
                <a:gd name="connsiteY11" fmla="*/ 953492 h 1521531"/>
                <a:gd name="connsiteX12" fmla="*/ 1775429 w 1775429"/>
                <a:gd name="connsiteY12" fmla="*/ 1521530 h 1521531"/>
                <a:gd name="connsiteX13" fmla="*/ 1553500 w 1775429"/>
                <a:gd name="connsiteY13" fmla="*/ 1521530 h 1521531"/>
                <a:gd name="connsiteX14" fmla="*/ 1313816 w 1775429"/>
                <a:gd name="connsiteY14" fmla="*/ 1521530 h 1521531"/>
                <a:gd name="connsiteX15" fmla="*/ 1074133 w 1775429"/>
                <a:gd name="connsiteY15" fmla="*/ 1521530 h 1521531"/>
                <a:gd name="connsiteX16" fmla="*/ 869959 w 1775429"/>
                <a:gd name="connsiteY16" fmla="*/ 1521530 h 1521531"/>
                <a:gd name="connsiteX17" fmla="*/ 612522 w 1775429"/>
                <a:gd name="connsiteY17" fmla="*/ 1521530 h 1521531"/>
                <a:gd name="connsiteX18" fmla="*/ 426101 w 1775429"/>
                <a:gd name="connsiteY18" fmla="*/ 1521530 h 1521531"/>
                <a:gd name="connsiteX19" fmla="*/ 221928 w 1775429"/>
                <a:gd name="connsiteY19" fmla="*/ 1521530 h 1521531"/>
                <a:gd name="connsiteX20" fmla="*/ 0 w 1775429"/>
                <a:gd name="connsiteY20" fmla="*/ 1521530 h 1521531"/>
                <a:gd name="connsiteX21" fmla="*/ 0 w 1775429"/>
                <a:gd name="connsiteY21" fmla="*/ 1029568 h 1521531"/>
                <a:gd name="connsiteX22" fmla="*/ 0 w 1775429"/>
                <a:gd name="connsiteY22" fmla="*/ 552821 h 1521531"/>
                <a:gd name="connsiteX23" fmla="*/ 0 w 1775429"/>
                <a:gd name="connsiteY23" fmla="*/ 0 h 1521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775429" h="1521531" extrusionOk="0">
                  <a:moveTo>
                    <a:pt x="0" y="0"/>
                  </a:moveTo>
                  <a:cubicBezTo>
                    <a:pt x="84662" y="-11629"/>
                    <a:pt x="142135" y="19182"/>
                    <a:pt x="204174" y="0"/>
                  </a:cubicBezTo>
                  <a:cubicBezTo>
                    <a:pt x="247267" y="-8091"/>
                    <a:pt x="296586" y="-27717"/>
                    <a:pt x="390593" y="0"/>
                  </a:cubicBezTo>
                  <a:cubicBezTo>
                    <a:pt x="481142" y="25674"/>
                    <a:pt x="494812" y="16859"/>
                    <a:pt x="577013" y="0"/>
                  </a:cubicBezTo>
                  <a:cubicBezTo>
                    <a:pt x="658763" y="-13447"/>
                    <a:pt x="677382" y="-17523"/>
                    <a:pt x="745679" y="0"/>
                  </a:cubicBezTo>
                  <a:cubicBezTo>
                    <a:pt x="802538" y="4409"/>
                    <a:pt x="872194" y="-4957"/>
                    <a:pt x="914345" y="0"/>
                  </a:cubicBezTo>
                  <a:cubicBezTo>
                    <a:pt x="955570" y="-7883"/>
                    <a:pt x="1048978" y="12865"/>
                    <a:pt x="1083010" y="0"/>
                  </a:cubicBezTo>
                  <a:cubicBezTo>
                    <a:pt x="1100171" y="2967"/>
                    <a:pt x="1254208" y="-37770"/>
                    <a:pt x="1322693" y="0"/>
                  </a:cubicBezTo>
                  <a:cubicBezTo>
                    <a:pt x="1408945" y="26274"/>
                    <a:pt x="1447703" y="35223"/>
                    <a:pt x="1491359" y="0"/>
                  </a:cubicBezTo>
                  <a:cubicBezTo>
                    <a:pt x="1525111" y="-21362"/>
                    <a:pt x="1713404" y="-13897"/>
                    <a:pt x="1775429" y="0"/>
                  </a:cubicBezTo>
                  <a:cubicBezTo>
                    <a:pt x="1790872" y="113952"/>
                    <a:pt x="1806120" y="382218"/>
                    <a:pt x="1775429" y="476746"/>
                  </a:cubicBezTo>
                  <a:cubicBezTo>
                    <a:pt x="1784571" y="648471"/>
                    <a:pt x="1728307" y="779914"/>
                    <a:pt x="1775429" y="953492"/>
                  </a:cubicBezTo>
                  <a:cubicBezTo>
                    <a:pt x="1780848" y="1183703"/>
                    <a:pt x="1775295" y="1278865"/>
                    <a:pt x="1775429" y="1521530"/>
                  </a:cubicBezTo>
                  <a:cubicBezTo>
                    <a:pt x="1683014" y="1499594"/>
                    <a:pt x="1620489" y="1546247"/>
                    <a:pt x="1553500" y="1521530"/>
                  </a:cubicBezTo>
                  <a:cubicBezTo>
                    <a:pt x="1492357" y="1520068"/>
                    <a:pt x="1404962" y="1502943"/>
                    <a:pt x="1313816" y="1521530"/>
                  </a:cubicBezTo>
                  <a:cubicBezTo>
                    <a:pt x="1207711" y="1539209"/>
                    <a:pt x="1127662" y="1497753"/>
                    <a:pt x="1074133" y="1521530"/>
                  </a:cubicBezTo>
                  <a:cubicBezTo>
                    <a:pt x="1008347" y="1527085"/>
                    <a:pt x="912321" y="1524391"/>
                    <a:pt x="869959" y="1521530"/>
                  </a:cubicBezTo>
                  <a:cubicBezTo>
                    <a:pt x="808284" y="1522484"/>
                    <a:pt x="684964" y="1544230"/>
                    <a:pt x="612522" y="1521530"/>
                  </a:cubicBezTo>
                  <a:cubicBezTo>
                    <a:pt x="539113" y="1498940"/>
                    <a:pt x="480732" y="1539090"/>
                    <a:pt x="426101" y="1521530"/>
                  </a:cubicBezTo>
                  <a:cubicBezTo>
                    <a:pt x="362609" y="1530815"/>
                    <a:pt x="266747" y="1518202"/>
                    <a:pt x="221928" y="1521530"/>
                  </a:cubicBezTo>
                  <a:cubicBezTo>
                    <a:pt x="156368" y="1517771"/>
                    <a:pt x="91752" y="1540802"/>
                    <a:pt x="0" y="1521530"/>
                  </a:cubicBezTo>
                  <a:cubicBezTo>
                    <a:pt x="-35742" y="1336340"/>
                    <a:pt x="-17092" y="1186395"/>
                    <a:pt x="0" y="1029568"/>
                  </a:cubicBezTo>
                  <a:cubicBezTo>
                    <a:pt x="3961" y="888954"/>
                    <a:pt x="2941" y="795769"/>
                    <a:pt x="0" y="552821"/>
                  </a:cubicBezTo>
                  <a:cubicBezTo>
                    <a:pt x="-43435" y="287787"/>
                    <a:pt x="4670" y="125685"/>
                    <a:pt x="0" y="0"/>
                  </a:cubicBezTo>
                  <a:close/>
                </a:path>
              </a:pathLst>
            </a:custGeom>
            <a:noFill/>
            <a:ln w="12700">
              <a:solidFill>
                <a:schemeClr val="tx1"/>
              </a:solidFill>
              <a:prstDash val="lgDash"/>
              <a:extLst>
                <a:ext uri="{C807C97D-BFC1-408E-A445-0C87EB9F89A2}">
                  <ask:lineSketchStyleProps xmlns:ask="http://schemas.microsoft.com/office/drawing/2018/sketchyshapes" sd="3499211612">
                    <a:custGeom>
                      <a:avLst/>
                      <a:gdLst>
                        <a:gd name="connsiteX0" fmla="*/ 0 w 1589008"/>
                        <a:gd name="connsiteY0" fmla="*/ 0 h 1443039"/>
                        <a:gd name="connsiteX1" fmla="*/ 182736 w 1589008"/>
                        <a:gd name="connsiteY1" fmla="*/ 0 h 1443039"/>
                        <a:gd name="connsiteX2" fmla="*/ 349581 w 1589008"/>
                        <a:gd name="connsiteY2" fmla="*/ 0 h 1443039"/>
                        <a:gd name="connsiteX3" fmla="*/ 516427 w 1589008"/>
                        <a:gd name="connsiteY3" fmla="*/ 0 h 1443039"/>
                        <a:gd name="connsiteX4" fmla="*/ 667383 w 1589008"/>
                        <a:gd name="connsiteY4" fmla="*/ 0 h 1443039"/>
                        <a:gd name="connsiteX5" fmla="*/ 818339 w 1589008"/>
                        <a:gd name="connsiteY5" fmla="*/ 0 h 1443039"/>
                        <a:gd name="connsiteX6" fmla="*/ 969294 w 1589008"/>
                        <a:gd name="connsiteY6" fmla="*/ 0 h 1443039"/>
                        <a:gd name="connsiteX7" fmla="*/ 1183810 w 1589008"/>
                        <a:gd name="connsiteY7" fmla="*/ 0 h 1443039"/>
                        <a:gd name="connsiteX8" fmla="*/ 1334766 w 1589008"/>
                        <a:gd name="connsiteY8" fmla="*/ 0 h 1443039"/>
                        <a:gd name="connsiteX9" fmla="*/ 1589008 w 1589008"/>
                        <a:gd name="connsiteY9" fmla="*/ 0 h 1443039"/>
                        <a:gd name="connsiteX10" fmla="*/ 1589008 w 1589008"/>
                        <a:gd name="connsiteY10" fmla="*/ 452152 h 1443039"/>
                        <a:gd name="connsiteX11" fmla="*/ 1589008 w 1589008"/>
                        <a:gd name="connsiteY11" fmla="*/ 904304 h 1443039"/>
                        <a:gd name="connsiteX12" fmla="*/ 1589008 w 1589008"/>
                        <a:gd name="connsiteY12" fmla="*/ 1443039 h 1443039"/>
                        <a:gd name="connsiteX13" fmla="*/ 1390382 w 1589008"/>
                        <a:gd name="connsiteY13" fmla="*/ 1443039 h 1443039"/>
                        <a:gd name="connsiteX14" fmla="*/ 1175865 w 1589008"/>
                        <a:gd name="connsiteY14" fmla="*/ 1443039 h 1443039"/>
                        <a:gd name="connsiteX15" fmla="*/ 961349 w 1589008"/>
                        <a:gd name="connsiteY15" fmla="*/ 1443039 h 1443039"/>
                        <a:gd name="connsiteX16" fmla="*/ 778613 w 1589008"/>
                        <a:gd name="connsiteY16" fmla="*/ 1443039 h 1443039"/>
                        <a:gd name="connsiteX17" fmla="*/ 548207 w 1589008"/>
                        <a:gd name="connsiteY17" fmla="*/ 1443039 h 1443039"/>
                        <a:gd name="connsiteX18" fmla="*/ 381361 w 1589008"/>
                        <a:gd name="connsiteY18" fmla="*/ 1443039 h 1443039"/>
                        <a:gd name="connsiteX19" fmla="*/ 198626 w 1589008"/>
                        <a:gd name="connsiteY19" fmla="*/ 1443039 h 1443039"/>
                        <a:gd name="connsiteX20" fmla="*/ 0 w 1589008"/>
                        <a:gd name="connsiteY20" fmla="*/ 1443039 h 1443039"/>
                        <a:gd name="connsiteX21" fmla="*/ 0 w 1589008"/>
                        <a:gd name="connsiteY21" fmla="*/ 976456 h 1443039"/>
                        <a:gd name="connsiteX22" fmla="*/ 0 w 1589008"/>
                        <a:gd name="connsiteY22" fmla="*/ 524303 h 1443039"/>
                        <a:gd name="connsiteX23" fmla="*/ 0 w 1589008"/>
                        <a:gd name="connsiteY23" fmla="*/ 0 h 144303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</a:cxnLst>
                      <a:rect l="l" t="t" r="r" b="b"/>
                      <a:pathLst>
                        <a:path w="1589008" h="1443039" extrusionOk="0">
                          <a:moveTo>
                            <a:pt x="0" y="0"/>
                          </a:moveTo>
                          <a:cubicBezTo>
                            <a:pt x="76229" y="-9509"/>
                            <a:pt x="131463" y="17805"/>
                            <a:pt x="182736" y="0"/>
                          </a:cubicBezTo>
                          <a:cubicBezTo>
                            <a:pt x="222581" y="-9559"/>
                            <a:pt x="269167" y="-22141"/>
                            <a:pt x="349581" y="0"/>
                          </a:cubicBezTo>
                          <a:cubicBezTo>
                            <a:pt x="428885" y="21238"/>
                            <a:pt x="442498" y="15887"/>
                            <a:pt x="516427" y="0"/>
                          </a:cubicBezTo>
                          <a:cubicBezTo>
                            <a:pt x="592593" y="-14959"/>
                            <a:pt x="607391" y="-15537"/>
                            <a:pt x="667383" y="0"/>
                          </a:cubicBezTo>
                          <a:cubicBezTo>
                            <a:pt x="722823" y="10381"/>
                            <a:pt x="784472" y="-1038"/>
                            <a:pt x="818339" y="0"/>
                          </a:cubicBezTo>
                          <a:cubicBezTo>
                            <a:pt x="853433" y="-5296"/>
                            <a:pt x="934284" y="6870"/>
                            <a:pt x="969294" y="0"/>
                          </a:cubicBezTo>
                          <a:cubicBezTo>
                            <a:pt x="1000431" y="-4131"/>
                            <a:pt x="1117782" y="-25818"/>
                            <a:pt x="1183810" y="0"/>
                          </a:cubicBezTo>
                          <a:cubicBezTo>
                            <a:pt x="1255570" y="24413"/>
                            <a:pt x="1297024" y="23722"/>
                            <a:pt x="1334766" y="0"/>
                          </a:cubicBezTo>
                          <a:cubicBezTo>
                            <a:pt x="1368871" y="-19061"/>
                            <a:pt x="1523557" y="-18083"/>
                            <a:pt x="1589008" y="0"/>
                          </a:cubicBezTo>
                          <a:cubicBezTo>
                            <a:pt x="1587762" y="96575"/>
                            <a:pt x="1603592" y="347953"/>
                            <a:pt x="1589008" y="452152"/>
                          </a:cubicBezTo>
                          <a:cubicBezTo>
                            <a:pt x="1596122" y="594090"/>
                            <a:pt x="1565973" y="720907"/>
                            <a:pt x="1589008" y="904304"/>
                          </a:cubicBezTo>
                          <a:cubicBezTo>
                            <a:pt x="1594451" y="1111167"/>
                            <a:pt x="1589328" y="1202049"/>
                            <a:pt x="1589008" y="1443039"/>
                          </a:cubicBezTo>
                          <a:cubicBezTo>
                            <a:pt x="1503695" y="1430052"/>
                            <a:pt x="1449382" y="1464708"/>
                            <a:pt x="1390382" y="1443039"/>
                          </a:cubicBezTo>
                          <a:cubicBezTo>
                            <a:pt x="1335468" y="1436191"/>
                            <a:pt x="1265118" y="1431542"/>
                            <a:pt x="1175865" y="1443039"/>
                          </a:cubicBezTo>
                          <a:cubicBezTo>
                            <a:pt x="1080927" y="1453619"/>
                            <a:pt x="1019281" y="1429226"/>
                            <a:pt x="961349" y="1443039"/>
                          </a:cubicBezTo>
                          <a:cubicBezTo>
                            <a:pt x="900516" y="1451550"/>
                            <a:pt x="817818" y="1442573"/>
                            <a:pt x="778613" y="1443039"/>
                          </a:cubicBezTo>
                          <a:cubicBezTo>
                            <a:pt x="735841" y="1444573"/>
                            <a:pt x="610271" y="1461916"/>
                            <a:pt x="548207" y="1443039"/>
                          </a:cubicBezTo>
                          <a:cubicBezTo>
                            <a:pt x="490758" y="1428733"/>
                            <a:pt x="440434" y="1450498"/>
                            <a:pt x="381361" y="1443039"/>
                          </a:cubicBezTo>
                          <a:cubicBezTo>
                            <a:pt x="316119" y="1451004"/>
                            <a:pt x="245738" y="1441091"/>
                            <a:pt x="198626" y="1443039"/>
                          </a:cubicBezTo>
                          <a:cubicBezTo>
                            <a:pt x="134631" y="1434805"/>
                            <a:pt x="84470" y="1461576"/>
                            <a:pt x="0" y="1443039"/>
                          </a:cubicBezTo>
                          <a:cubicBezTo>
                            <a:pt x="-11425" y="1261239"/>
                            <a:pt x="-11581" y="1130933"/>
                            <a:pt x="0" y="976456"/>
                          </a:cubicBezTo>
                          <a:cubicBezTo>
                            <a:pt x="7999" y="839021"/>
                            <a:pt x="140" y="737553"/>
                            <a:pt x="0" y="524303"/>
                          </a:cubicBezTo>
                          <a:cubicBezTo>
                            <a:pt x="-16559" y="295604"/>
                            <a:pt x="-2297" y="141067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1" name="Группа 30">
            <a:extLst>
              <a:ext uri="{FF2B5EF4-FFF2-40B4-BE49-F238E27FC236}">
                <a16:creationId xmlns:a16="http://schemas.microsoft.com/office/drawing/2014/main" id="{B356B0F4-F158-4533-90B5-8FE6D69CF6FE}"/>
              </a:ext>
            </a:extLst>
          </p:cNvPr>
          <p:cNvGrpSpPr/>
          <p:nvPr/>
        </p:nvGrpSpPr>
        <p:grpSpPr>
          <a:xfrm>
            <a:off x="6337535" y="650495"/>
            <a:ext cx="2439773" cy="1445096"/>
            <a:chOff x="3309575" y="585020"/>
            <a:chExt cx="2439773" cy="144509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CC70044-032A-1395-1B36-32B3C7DBA18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09575" y="585020"/>
              <a:ext cx="2439773" cy="1436998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68739AE-B745-65E9-C62A-506045144918}"/>
                </a:ext>
              </a:extLst>
            </p:cNvPr>
            <p:cNvSpPr txBox="1"/>
            <p:nvPr/>
          </p:nvSpPr>
          <p:spPr>
            <a:xfrm>
              <a:off x="3313154" y="1753117"/>
              <a:ext cx="1772576" cy="276999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ru-RU" sz="1200" b="1" i="1" dirty="0"/>
                <a:t>BS-</a:t>
              </a:r>
              <a:r>
                <a:rPr lang="ru-RU" sz="1200" b="1" i="1" dirty="0" err="1"/>
                <a:t>helper</a:t>
              </a:r>
              <a:r>
                <a:rPr lang="ru-RU" sz="1200" b="1" i="1" dirty="0"/>
                <a:t> (0</a:t>
              </a:r>
              <a:r>
                <a:rPr lang="en-US" sz="600" b="1" i="1" dirty="0"/>
                <a:t> </a:t>
              </a:r>
              <a:r>
                <a:rPr lang="en-US" sz="1200" b="1" i="1" dirty="0"/>
                <a:t>–</a:t>
              </a:r>
              <a:r>
                <a:rPr lang="ru-RU" sz="1200" b="1" i="1" dirty="0"/>
                <a:t>&gt;31)</a:t>
              </a:r>
            </a:p>
          </p:txBody>
        </p:sp>
        <p:sp>
          <p:nvSpPr>
            <p:cNvPr id="23" name="Прямоугольник 13">
              <a:extLst>
                <a:ext uri="{FF2B5EF4-FFF2-40B4-BE49-F238E27FC236}">
                  <a16:creationId xmlns:a16="http://schemas.microsoft.com/office/drawing/2014/main" id="{C51E4216-8F59-402E-B43E-681FE590663E}"/>
                </a:ext>
              </a:extLst>
            </p:cNvPr>
            <p:cNvSpPr/>
            <p:nvPr/>
          </p:nvSpPr>
          <p:spPr>
            <a:xfrm>
              <a:off x="3309575" y="585020"/>
              <a:ext cx="2439654" cy="1436998"/>
            </a:xfrm>
            <a:custGeom>
              <a:avLst/>
              <a:gdLst>
                <a:gd name="connsiteX0" fmla="*/ 0 w 2439654"/>
                <a:gd name="connsiteY0" fmla="*/ 0 h 1436998"/>
                <a:gd name="connsiteX1" fmla="*/ 280560 w 2439654"/>
                <a:gd name="connsiteY1" fmla="*/ 0 h 1436998"/>
                <a:gd name="connsiteX2" fmla="*/ 536723 w 2439654"/>
                <a:gd name="connsiteY2" fmla="*/ 0 h 1436998"/>
                <a:gd name="connsiteX3" fmla="*/ 792887 w 2439654"/>
                <a:gd name="connsiteY3" fmla="*/ 0 h 1436998"/>
                <a:gd name="connsiteX4" fmla="*/ 1024654 w 2439654"/>
                <a:gd name="connsiteY4" fmla="*/ 0 h 1436998"/>
                <a:gd name="connsiteX5" fmla="*/ 1256421 w 2439654"/>
                <a:gd name="connsiteY5" fmla="*/ 0 h 1436998"/>
                <a:gd name="connsiteX6" fmla="*/ 1488189 w 2439654"/>
                <a:gd name="connsiteY6" fmla="*/ 0 h 1436998"/>
                <a:gd name="connsiteX7" fmla="*/ 1817542 w 2439654"/>
                <a:gd name="connsiteY7" fmla="*/ 0 h 1436998"/>
                <a:gd name="connsiteX8" fmla="*/ 2049309 w 2439654"/>
                <a:gd name="connsiteY8" fmla="*/ 0 h 1436998"/>
                <a:gd name="connsiteX9" fmla="*/ 2439654 w 2439654"/>
                <a:gd name="connsiteY9" fmla="*/ 0 h 1436998"/>
                <a:gd name="connsiteX10" fmla="*/ 2439654 w 2439654"/>
                <a:gd name="connsiteY10" fmla="*/ 450259 h 1436998"/>
                <a:gd name="connsiteX11" fmla="*/ 2439654 w 2439654"/>
                <a:gd name="connsiteY11" fmla="*/ 900518 h 1436998"/>
                <a:gd name="connsiteX12" fmla="*/ 2439654 w 2439654"/>
                <a:gd name="connsiteY12" fmla="*/ 1436998 h 1436998"/>
                <a:gd name="connsiteX13" fmla="*/ 2134697 w 2439654"/>
                <a:gd name="connsiteY13" fmla="*/ 1436998 h 1436998"/>
                <a:gd name="connsiteX14" fmla="*/ 1805343 w 2439654"/>
                <a:gd name="connsiteY14" fmla="*/ 1436998 h 1436998"/>
                <a:gd name="connsiteX15" fmla="*/ 1475990 w 2439654"/>
                <a:gd name="connsiteY15" fmla="*/ 1436998 h 1436998"/>
                <a:gd name="connsiteX16" fmla="*/ 1195430 w 2439654"/>
                <a:gd name="connsiteY16" fmla="*/ 1436998 h 1436998"/>
                <a:gd name="connsiteX17" fmla="*/ 841680 w 2439654"/>
                <a:gd name="connsiteY17" fmla="*/ 1436998 h 1436998"/>
                <a:gd name="connsiteX18" fmla="*/ 585516 w 2439654"/>
                <a:gd name="connsiteY18" fmla="*/ 1436998 h 1436998"/>
                <a:gd name="connsiteX19" fmla="*/ 304956 w 2439654"/>
                <a:gd name="connsiteY19" fmla="*/ 1436998 h 1436998"/>
                <a:gd name="connsiteX20" fmla="*/ 0 w 2439654"/>
                <a:gd name="connsiteY20" fmla="*/ 1436998 h 1436998"/>
                <a:gd name="connsiteX21" fmla="*/ 0 w 2439654"/>
                <a:gd name="connsiteY21" fmla="*/ 972368 h 1436998"/>
                <a:gd name="connsiteX22" fmla="*/ 0 w 2439654"/>
                <a:gd name="connsiteY22" fmla="*/ 522108 h 1436998"/>
                <a:gd name="connsiteX23" fmla="*/ 0 w 2439654"/>
                <a:gd name="connsiteY23" fmla="*/ 0 h 1436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439654" h="1436998" extrusionOk="0">
                  <a:moveTo>
                    <a:pt x="0" y="0"/>
                  </a:moveTo>
                  <a:cubicBezTo>
                    <a:pt x="114808" y="-19007"/>
                    <a:pt x="181294" y="19772"/>
                    <a:pt x="280560" y="0"/>
                  </a:cubicBezTo>
                  <a:cubicBezTo>
                    <a:pt x="340491" y="-3608"/>
                    <a:pt x="409728" y="-26626"/>
                    <a:pt x="536723" y="0"/>
                  </a:cubicBezTo>
                  <a:cubicBezTo>
                    <a:pt x="660689" y="25261"/>
                    <a:pt x="682469" y="17027"/>
                    <a:pt x="792887" y="0"/>
                  </a:cubicBezTo>
                  <a:cubicBezTo>
                    <a:pt x="906050" y="-12147"/>
                    <a:pt x="930876" y="-17853"/>
                    <a:pt x="1024654" y="0"/>
                  </a:cubicBezTo>
                  <a:cubicBezTo>
                    <a:pt x="1098808" y="-5658"/>
                    <a:pt x="1191722" y="-13582"/>
                    <a:pt x="1256421" y="0"/>
                  </a:cubicBezTo>
                  <a:cubicBezTo>
                    <a:pt x="1316566" y="-14664"/>
                    <a:pt x="1449849" y="24322"/>
                    <a:pt x="1488189" y="0"/>
                  </a:cubicBezTo>
                  <a:cubicBezTo>
                    <a:pt x="1519137" y="3924"/>
                    <a:pt x="1730618" y="-55514"/>
                    <a:pt x="1817542" y="0"/>
                  </a:cubicBezTo>
                  <a:cubicBezTo>
                    <a:pt x="1936953" y="25351"/>
                    <a:pt x="1989362" y="40329"/>
                    <a:pt x="2049309" y="0"/>
                  </a:cubicBezTo>
                  <a:cubicBezTo>
                    <a:pt x="2075025" y="-27162"/>
                    <a:pt x="2357281" y="-9029"/>
                    <a:pt x="2439654" y="0"/>
                  </a:cubicBezTo>
                  <a:cubicBezTo>
                    <a:pt x="2471038" y="121384"/>
                    <a:pt x="2460995" y="357366"/>
                    <a:pt x="2439654" y="450259"/>
                  </a:cubicBezTo>
                  <a:cubicBezTo>
                    <a:pt x="2451956" y="625486"/>
                    <a:pt x="2405197" y="725628"/>
                    <a:pt x="2439654" y="900518"/>
                  </a:cubicBezTo>
                  <a:cubicBezTo>
                    <a:pt x="2447224" y="1124958"/>
                    <a:pt x="2440326" y="1202038"/>
                    <a:pt x="2439654" y="1436998"/>
                  </a:cubicBezTo>
                  <a:cubicBezTo>
                    <a:pt x="2317244" y="1398578"/>
                    <a:pt x="2236150" y="1481183"/>
                    <a:pt x="2134697" y="1436998"/>
                  </a:cubicBezTo>
                  <a:cubicBezTo>
                    <a:pt x="2050756" y="1444534"/>
                    <a:pt x="1928775" y="1412993"/>
                    <a:pt x="1805343" y="1436998"/>
                  </a:cubicBezTo>
                  <a:cubicBezTo>
                    <a:pt x="1659480" y="1472133"/>
                    <a:pt x="1551011" y="1409961"/>
                    <a:pt x="1475990" y="1436998"/>
                  </a:cubicBezTo>
                  <a:cubicBezTo>
                    <a:pt x="1393156" y="1427902"/>
                    <a:pt x="1248038" y="1454820"/>
                    <a:pt x="1195430" y="1436998"/>
                  </a:cubicBezTo>
                  <a:cubicBezTo>
                    <a:pt x="1110113" y="1437508"/>
                    <a:pt x="937990" y="1461193"/>
                    <a:pt x="841680" y="1436998"/>
                  </a:cubicBezTo>
                  <a:cubicBezTo>
                    <a:pt x="735812" y="1406363"/>
                    <a:pt x="675777" y="1448759"/>
                    <a:pt x="585516" y="1436998"/>
                  </a:cubicBezTo>
                  <a:cubicBezTo>
                    <a:pt x="485428" y="1441556"/>
                    <a:pt x="381381" y="1447471"/>
                    <a:pt x="304956" y="1436998"/>
                  </a:cubicBezTo>
                  <a:cubicBezTo>
                    <a:pt x="201127" y="1431888"/>
                    <a:pt x="112151" y="1445237"/>
                    <a:pt x="0" y="1436998"/>
                  </a:cubicBezTo>
                  <a:cubicBezTo>
                    <a:pt x="-55013" y="1270181"/>
                    <a:pt x="-26288" y="1132412"/>
                    <a:pt x="0" y="972368"/>
                  </a:cubicBezTo>
                  <a:cubicBezTo>
                    <a:pt x="9535" y="836967"/>
                    <a:pt x="514" y="758488"/>
                    <a:pt x="0" y="522108"/>
                  </a:cubicBezTo>
                  <a:cubicBezTo>
                    <a:pt x="-45318" y="272181"/>
                    <a:pt x="8460" y="100767"/>
                    <a:pt x="0" y="0"/>
                  </a:cubicBezTo>
                  <a:close/>
                </a:path>
              </a:pathLst>
            </a:custGeom>
            <a:noFill/>
            <a:ln w="12700">
              <a:solidFill>
                <a:schemeClr val="tx1"/>
              </a:solidFill>
              <a:prstDash val="lgDash"/>
              <a:extLst>
                <a:ext uri="{C807C97D-BFC1-408E-A445-0C87EB9F89A2}">
                  <ask:lineSketchStyleProps xmlns:ask="http://schemas.microsoft.com/office/drawing/2018/sketchyshapes" sd="3499211612">
                    <a:custGeom>
                      <a:avLst/>
                      <a:gdLst>
                        <a:gd name="connsiteX0" fmla="*/ 0 w 2439654"/>
                        <a:gd name="connsiteY0" fmla="*/ 0 h 1436998"/>
                        <a:gd name="connsiteX1" fmla="*/ 280560 w 2439654"/>
                        <a:gd name="connsiteY1" fmla="*/ 0 h 1436998"/>
                        <a:gd name="connsiteX2" fmla="*/ 536723 w 2439654"/>
                        <a:gd name="connsiteY2" fmla="*/ 0 h 1436998"/>
                        <a:gd name="connsiteX3" fmla="*/ 792887 w 2439654"/>
                        <a:gd name="connsiteY3" fmla="*/ 0 h 1436998"/>
                        <a:gd name="connsiteX4" fmla="*/ 1024654 w 2439654"/>
                        <a:gd name="connsiteY4" fmla="*/ 0 h 1436998"/>
                        <a:gd name="connsiteX5" fmla="*/ 1256421 w 2439654"/>
                        <a:gd name="connsiteY5" fmla="*/ 0 h 1436998"/>
                        <a:gd name="connsiteX6" fmla="*/ 1488189 w 2439654"/>
                        <a:gd name="connsiteY6" fmla="*/ 0 h 1436998"/>
                        <a:gd name="connsiteX7" fmla="*/ 1817542 w 2439654"/>
                        <a:gd name="connsiteY7" fmla="*/ 0 h 1436998"/>
                        <a:gd name="connsiteX8" fmla="*/ 2049309 w 2439654"/>
                        <a:gd name="connsiteY8" fmla="*/ 0 h 1436998"/>
                        <a:gd name="connsiteX9" fmla="*/ 2439654 w 2439654"/>
                        <a:gd name="connsiteY9" fmla="*/ 0 h 1436998"/>
                        <a:gd name="connsiteX10" fmla="*/ 2439654 w 2439654"/>
                        <a:gd name="connsiteY10" fmla="*/ 450259 h 1436998"/>
                        <a:gd name="connsiteX11" fmla="*/ 2439654 w 2439654"/>
                        <a:gd name="connsiteY11" fmla="*/ 900518 h 1436998"/>
                        <a:gd name="connsiteX12" fmla="*/ 2439654 w 2439654"/>
                        <a:gd name="connsiteY12" fmla="*/ 1436998 h 1436998"/>
                        <a:gd name="connsiteX13" fmla="*/ 2134697 w 2439654"/>
                        <a:gd name="connsiteY13" fmla="*/ 1436998 h 1436998"/>
                        <a:gd name="connsiteX14" fmla="*/ 1805343 w 2439654"/>
                        <a:gd name="connsiteY14" fmla="*/ 1436998 h 1436998"/>
                        <a:gd name="connsiteX15" fmla="*/ 1475990 w 2439654"/>
                        <a:gd name="connsiteY15" fmla="*/ 1436998 h 1436998"/>
                        <a:gd name="connsiteX16" fmla="*/ 1195430 w 2439654"/>
                        <a:gd name="connsiteY16" fmla="*/ 1436998 h 1436998"/>
                        <a:gd name="connsiteX17" fmla="*/ 841680 w 2439654"/>
                        <a:gd name="connsiteY17" fmla="*/ 1436998 h 1436998"/>
                        <a:gd name="connsiteX18" fmla="*/ 585516 w 2439654"/>
                        <a:gd name="connsiteY18" fmla="*/ 1436998 h 1436998"/>
                        <a:gd name="connsiteX19" fmla="*/ 304956 w 2439654"/>
                        <a:gd name="connsiteY19" fmla="*/ 1436998 h 1436998"/>
                        <a:gd name="connsiteX20" fmla="*/ 0 w 2439654"/>
                        <a:gd name="connsiteY20" fmla="*/ 1436998 h 1436998"/>
                        <a:gd name="connsiteX21" fmla="*/ 0 w 2439654"/>
                        <a:gd name="connsiteY21" fmla="*/ 972368 h 1436998"/>
                        <a:gd name="connsiteX22" fmla="*/ 0 w 2439654"/>
                        <a:gd name="connsiteY22" fmla="*/ 522108 h 1436998"/>
                        <a:gd name="connsiteX23" fmla="*/ 0 w 2439654"/>
                        <a:gd name="connsiteY23" fmla="*/ 0 h 143699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</a:cxnLst>
                      <a:rect l="l" t="t" r="r" b="b"/>
                      <a:pathLst>
                        <a:path w="2439654" h="1436998" extrusionOk="0">
                          <a:moveTo>
                            <a:pt x="0" y="0"/>
                          </a:moveTo>
                          <a:cubicBezTo>
                            <a:pt x="116024" y="-15189"/>
                            <a:pt x="193110" y="18755"/>
                            <a:pt x="280560" y="0"/>
                          </a:cubicBezTo>
                          <a:cubicBezTo>
                            <a:pt x="349010" y="-15476"/>
                            <a:pt x="411821" y="-24426"/>
                            <a:pt x="536723" y="0"/>
                          </a:cubicBezTo>
                          <a:cubicBezTo>
                            <a:pt x="659246" y="22821"/>
                            <a:pt x="678083" y="15845"/>
                            <a:pt x="792887" y="0"/>
                          </a:cubicBezTo>
                          <a:cubicBezTo>
                            <a:pt x="909024" y="-14211"/>
                            <a:pt x="934028" y="-15017"/>
                            <a:pt x="1024654" y="0"/>
                          </a:cubicBezTo>
                          <a:cubicBezTo>
                            <a:pt x="1106821" y="4641"/>
                            <a:pt x="1199814" y="-6334"/>
                            <a:pt x="1256421" y="0"/>
                          </a:cubicBezTo>
                          <a:cubicBezTo>
                            <a:pt x="1309234" y="-6299"/>
                            <a:pt x="1442469" y="16164"/>
                            <a:pt x="1488189" y="0"/>
                          </a:cubicBezTo>
                          <a:cubicBezTo>
                            <a:pt x="1525047" y="1469"/>
                            <a:pt x="1726487" y="-47276"/>
                            <a:pt x="1817542" y="0"/>
                          </a:cubicBezTo>
                          <a:cubicBezTo>
                            <a:pt x="1927550" y="24525"/>
                            <a:pt x="1990883" y="29881"/>
                            <a:pt x="2049309" y="0"/>
                          </a:cubicBezTo>
                          <a:cubicBezTo>
                            <a:pt x="2094011" y="-21650"/>
                            <a:pt x="2342453" y="-15933"/>
                            <a:pt x="2439654" y="0"/>
                          </a:cubicBezTo>
                          <a:cubicBezTo>
                            <a:pt x="2453082" y="108453"/>
                            <a:pt x="2447137" y="342601"/>
                            <a:pt x="2439654" y="450259"/>
                          </a:cubicBezTo>
                          <a:cubicBezTo>
                            <a:pt x="2450370" y="596189"/>
                            <a:pt x="2411455" y="719835"/>
                            <a:pt x="2439654" y="900518"/>
                          </a:cubicBezTo>
                          <a:cubicBezTo>
                            <a:pt x="2447688" y="1116485"/>
                            <a:pt x="2440625" y="1195072"/>
                            <a:pt x="2439654" y="1436998"/>
                          </a:cubicBezTo>
                          <a:cubicBezTo>
                            <a:pt x="2310632" y="1417327"/>
                            <a:pt x="2226432" y="1464164"/>
                            <a:pt x="2134697" y="1436998"/>
                          </a:cubicBezTo>
                          <a:cubicBezTo>
                            <a:pt x="2050426" y="1435669"/>
                            <a:pt x="1933044" y="1416211"/>
                            <a:pt x="1805343" y="1436998"/>
                          </a:cubicBezTo>
                          <a:cubicBezTo>
                            <a:pt x="1659549" y="1456715"/>
                            <a:pt x="1558674" y="1416264"/>
                            <a:pt x="1475990" y="1436998"/>
                          </a:cubicBezTo>
                          <a:cubicBezTo>
                            <a:pt x="1388665" y="1434933"/>
                            <a:pt x="1251025" y="1447876"/>
                            <a:pt x="1195430" y="1436998"/>
                          </a:cubicBezTo>
                          <a:cubicBezTo>
                            <a:pt x="1117341" y="1437854"/>
                            <a:pt x="929790" y="1453790"/>
                            <a:pt x="841680" y="1436998"/>
                          </a:cubicBezTo>
                          <a:cubicBezTo>
                            <a:pt x="748268" y="1416503"/>
                            <a:pt x="682573" y="1442966"/>
                            <a:pt x="585516" y="1436998"/>
                          </a:cubicBezTo>
                          <a:cubicBezTo>
                            <a:pt x="479406" y="1440989"/>
                            <a:pt x="388630" y="1448653"/>
                            <a:pt x="304956" y="1436998"/>
                          </a:cubicBezTo>
                          <a:cubicBezTo>
                            <a:pt x="199273" y="1430353"/>
                            <a:pt x="127087" y="1446792"/>
                            <a:pt x="0" y="1436998"/>
                          </a:cubicBezTo>
                          <a:cubicBezTo>
                            <a:pt x="-26611" y="1262148"/>
                            <a:pt x="-20836" y="1140358"/>
                            <a:pt x="0" y="972368"/>
                          </a:cubicBezTo>
                          <a:cubicBezTo>
                            <a:pt x="11312" y="835433"/>
                            <a:pt x="-2890" y="736363"/>
                            <a:pt x="0" y="522108"/>
                          </a:cubicBezTo>
                          <a:cubicBezTo>
                            <a:pt x="-26098" y="290601"/>
                            <a:pt x="1593" y="122643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8C7FB64C-E846-40D6-A43E-39AB5989E81F}"/>
              </a:ext>
            </a:extLst>
          </p:cNvPr>
          <p:cNvGrpSpPr/>
          <p:nvPr/>
        </p:nvGrpSpPr>
        <p:grpSpPr>
          <a:xfrm>
            <a:off x="3142446" y="2242947"/>
            <a:ext cx="3103807" cy="1026179"/>
            <a:chOff x="3309575" y="2090674"/>
            <a:chExt cx="2439653" cy="703039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5E9CA67-11A3-57C6-293A-EC6A59B718E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968"/>
            <a:stretch/>
          </p:blipFill>
          <p:spPr>
            <a:xfrm>
              <a:off x="3315661" y="2090675"/>
              <a:ext cx="2432737" cy="694315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3A7704A-E3C4-A76F-21DC-6FD1DF81AAEC}"/>
                </a:ext>
              </a:extLst>
            </p:cNvPr>
            <p:cNvSpPr txBox="1"/>
            <p:nvPr/>
          </p:nvSpPr>
          <p:spPr>
            <a:xfrm>
              <a:off x="3323072" y="2571137"/>
              <a:ext cx="1206329" cy="21385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ru-RU" b="1" i="1" dirty="0"/>
                <a:t>STATE-</a:t>
              </a:r>
              <a:r>
                <a:rPr lang="ru-RU" b="1" i="1" dirty="0" err="1"/>
                <a:t>helper</a:t>
              </a:r>
              <a:endParaRPr lang="ru-RU" sz="1100" b="1" i="1" dirty="0"/>
            </a:p>
          </p:txBody>
        </p:sp>
        <p:sp>
          <p:nvSpPr>
            <p:cNvPr id="24" name="Прямоугольник 13">
              <a:extLst>
                <a:ext uri="{FF2B5EF4-FFF2-40B4-BE49-F238E27FC236}">
                  <a16:creationId xmlns:a16="http://schemas.microsoft.com/office/drawing/2014/main" id="{AD7B45E1-8CC5-456B-8925-297ADC9A9CC5}"/>
                </a:ext>
              </a:extLst>
            </p:cNvPr>
            <p:cNvSpPr/>
            <p:nvPr/>
          </p:nvSpPr>
          <p:spPr>
            <a:xfrm>
              <a:off x="3309575" y="2090674"/>
              <a:ext cx="2439653" cy="703039"/>
            </a:xfrm>
            <a:custGeom>
              <a:avLst/>
              <a:gdLst>
                <a:gd name="connsiteX0" fmla="*/ 0 w 2439653"/>
                <a:gd name="connsiteY0" fmla="*/ 0 h 703039"/>
                <a:gd name="connsiteX1" fmla="*/ 280560 w 2439653"/>
                <a:gd name="connsiteY1" fmla="*/ 0 h 703039"/>
                <a:gd name="connsiteX2" fmla="*/ 536723 w 2439653"/>
                <a:gd name="connsiteY2" fmla="*/ 0 h 703039"/>
                <a:gd name="connsiteX3" fmla="*/ 792887 w 2439653"/>
                <a:gd name="connsiteY3" fmla="*/ 0 h 703039"/>
                <a:gd name="connsiteX4" fmla="*/ 1024653 w 2439653"/>
                <a:gd name="connsiteY4" fmla="*/ 0 h 703039"/>
                <a:gd name="connsiteX5" fmla="*/ 1256420 w 2439653"/>
                <a:gd name="connsiteY5" fmla="*/ 0 h 703039"/>
                <a:gd name="connsiteX6" fmla="*/ 1488188 w 2439653"/>
                <a:gd name="connsiteY6" fmla="*/ 0 h 703039"/>
                <a:gd name="connsiteX7" fmla="*/ 1817541 w 2439653"/>
                <a:gd name="connsiteY7" fmla="*/ 0 h 703039"/>
                <a:gd name="connsiteX8" fmla="*/ 2049307 w 2439653"/>
                <a:gd name="connsiteY8" fmla="*/ 0 h 703039"/>
                <a:gd name="connsiteX9" fmla="*/ 2439653 w 2439653"/>
                <a:gd name="connsiteY9" fmla="*/ 0 h 703039"/>
                <a:gd name="connsiteX10" fmla="*/ 2439653 w 2439653"/>
                <a:gd name="connsiteY10" fmla="*/ 220285 h 703039"/>
                <a:gd name="connsiteX11" fmla="*/ 2439653 w 2439653"/>
                <a:gd name="connsiteY11" fmla="*/ 440570 h 703039"/>
                <a:gd name="connsiteX12" fmla="*/ 2439653 w 2439653"/>
                <a:gd name="connsiteY12" fmla="*/ 703038 h 703039"/>
                <a:gd name="connsiteX13" fmla="*/ 2134696 w 2439653"/>
                <a:gd name="connsiteY13" fmla="*/ 703038 h 703039"/>
                <a:gd name="connsiteX14" fmla="*/ 1805343 w 2439653"/>
                <a:gd name="connsiteY14" fmla="*/ 703038 h 703039"/>
                <a:gd name="connsiteX15" fmla="*/ 1475989 w 2439653"/>
                <a:gd name="connsiteY15" fmla="*/ 703038 h 703039"/>
                <a:gd name="connsiteX16" fmla="*/ 1195429 w 2439653"/>
                <a:gd name="connsiteY16" fmla="*/ 703038 h 703039"/>
                <a:gd name="connsiteX17" fmla="*/ 841679 w 2439653"/>
                <a:gd name="connsiteY17" fmla="*/ 703038 h 703039"/>
                <a:gd name="connsiteX18" fmla="*/ 585516 w 2439653"/>
                <a:gd name="connsiteY18" fmla="*/ 703038 h 703039"/>
                <a:gd name="connsiteX19" fmla="*/ 304956 w 2439653"/>
                <a:gd name="connsiteY19" fmla="*/ 703038 h 703039"/>
                <a:gd name="connsiteX20" fmla="*/ 0 w 2439653"/>
                <a:gd name="connsiteY20" fmla="*/ 703038 h 703039"/>
                <a:gd name="connsiteX21" fmla="*/ 0 w 2439653"/>
                <a:gd name="connsiteY21" fmla="*/ 475722 h 703039"/>
                <a:gd name="connsiteX22" fmla="*/ 0 w 2439653"/>
                <a:gd name="connsiteY22" fmla="*/ 255436 h 703039"/>
                <a:gd name="connsiteX23" fmla="*/ 0 w 2439653"/>
                <a:gd name="connsiteY23" fmla="*/ 0 h 703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439653" h="703039" extrusionOk="0">
                  <a:moveTo>
                    <a:pt x="0" y="0"/>
                  </a:moveTo>
                  <a:cubicBezTo>
                    <a:pt x="113648" y="-18295"/>
                    <a:pt x="203278" y="9061"/>
                    <a:pt x="280560" y="0"/>
                  </a:cubicBezTo>
                  <a:cubicBezTo>
                    <a:pt x="338952" y="5786"/>
                    <a:pt x="400112" y="-24972"/>
                    <a:pt x="536723" y="0"/>
                  </a:cubicBezTo>
                  <a:cubicBezTo>
                    <a:pt x="660185" y="13728"/>
                    <a:pt x="678921" y="8315"/>
                    <a:pt x="792887" y="0"/>
                  </a:cubicBezTo>
                  <a:cubicBezTo>
                    <a:pt x="901223" y="-1485"/>
                    <a:pt x="928780" y="-12396"/>
                    <a:pt x="1024653" y="0"/>
                  </a:cubicBezTo>
                  <a:cubicBezTo>
                    <a:pt x="1103919" y="-5691"/>
                    <a:pt x="1205887" y="-1364"/>
                    <a:pt x="1256420" y="0"/>
                  </a:cubicBezTo>
                  <a:cubicBezTo>
                    <a:pt x="1317614" y="-14550"/>
                    <a:pt x="1441873" y="11651"/>
                    <a:pt x="1488188" y="0"/>
                  </a:cubicBezTo>
                  <a:cubicBezTo>
                    <a:pt x="1512483" y="8955"/>
                    <a:pt x="1727979" y="-35729"/>
                    <a:pt x="1817541" y="0"/>
                  </a:cubicBezTo>
                  <a:cubicBezTo>
                    <a:pt x="1931343" y="12642"/>
                    <a:pt x="1990344" y="23236"/>
                    <a:pt x="2049307" y="0"/>
                  </a:cubicBezTo>
                  <a:cubicBezTo>
                    <a:pt x="2079352" y="-15924"/>
                    <a:pt x="2363832" y="2430"/>
                    <a:pt x="2439653" y="0"/>
                  </a:cubicBezTo>
                  <a:cubicBezTo>
                    <a:pt x="2448410" y="55925"/>
                    <a:pt x="2443155" y="171572"/>
                    <a:pt x="2439653" y="220285"/>
                  </a:cubicBezTo>
                  <a:cubicBezTo>
                    <a:pt x="2450584" y="303604"/>
                    <a:pt x="2420947" y="351738"/>
                    <a:pt x="2439653" y="440570"/>
                  </a:cubicBezTo>
                  <a:cubicBezTo>
                    <a:pt x="2447851" y="551076"/>
                    <a:pt x="2440880" y="585923"/>
                    <a:pt x="2439653" y="703038"/>
                  </a:cubicBezTo>
                  <a:cubicBezTo>
                    <a:pt x="2316333" y="675204"/>
                    <a:pt x="2239812" y="743666"/>
                    <a:pt x="2134696" y="703038"/>
                  </a:cubicBezTo>
                  <a:cubicBezTo>
                    <a:pt x="2050903" y="721872"/>
                    <a:pt x="1931863" y="686653"/>
                    <a:pt x="1805343" y="703038"/>
                  </a:cubicBezTo>
                  <a:cubicBezTo>
                    <a:pt x="1659467" y="735867"/>
                    <a:pt x="1549670" y="680758"/>
                    <a:pt x="1475989" y="703038"/>
                  </a:cubicBezTo>
                  <a:cubicBezTo>
                    <a:pt x="1389222" y="695939"/>
                    <a:pt x="1253388" y="709080"/>
                    <a:pt x="1195429" y="703038"/>
                  </a:cubicBezTo>
                  <a:cubicBezTo>
                    <a:pt x="1126438" y="703489"/>
                    <a:pt x="940932" y="723583"/>
                    <a:pt x="841679" y="703038"/>
                  </a:cubicBezTo>
                  <a:cubicBezTo>
                    <a:pt x="751466" y="691072"/>
                    <a:pt x="678540" y="712200"/>
                    <a:pt x="585516" y="703038"/>
                  </a:cubicBezTo>
                  <a:cubicBezTo>
                    <a:pt x="461088" y="715786"/>
                    <a:pt x="378736" y="693619"/>
                    <a:pt x="304956" y="703038"/>
                  </a:cubicBezTo>
                  <a:cubicBezTo>
                    <a:pt x="203583" y="700917"/>
                    <a:pt x="110973" y="702456"/>
                    <a:pt x="0" y="703038"/>
                  </a:cubicBezTo>
                  <a:cubicBezTo>
                    <a:pt x="-22547" y="618728"/>
                    <a:pt x="-21129" y="552744"/>
                    <a:pt x="0" y="475722"/>
                  </a:cubicBezTo>
                  <a:cubicBezTo>
                    <a:pt x="6567" y="417245"/>
                    <a:pt x="-2480" y="366650"/>
                    <a:pt x="0" y="255436"/>
                  </a:cubicBezTo>
                  <a:cubicBezTo>
                    <a:pt x="-12484" y="135349"/>
                    <a:pt x="-2989" y="55585"/>
                    <a:pt x="0" y="0"/>
                  </a:cubicBezTo>
                  <a:close/>
                </a:path>
              </a:pathLst>
            </a:custGeom>
            <a:noFill/>
            <a:ln w="12700">
              <a:solidFill>
                <a:schemeClr val="tx1"/>
              </a:solidFill>
              <a:prstDash val="lgDash"/>
              <a:extLst>
                <a:ext uri="{C807C97D-BFC1-408E-A445-0C87EB9F89A2}">
                  <ask:lineSketchStyleProps xmlns:ask="http://schemas.microsoft.com/office/drawing/2018/sketchyshapes" sd="3499211612">
                    <a:custGeom>
                      <a:avLst/>
                      <a:gdLst>
                        <a:gd name="connsiteX0" fmla="*/ 0 w 3103807"/>
                        <a:gd name="connsiteY0" fmla="*/ 0 h 1026179"/>
                        <a:gd name="connsiteX1" fmla="*/ 356938 w 3103807"/>
                        <a:gd name="connsiteY1" fmla="*/ 0 h 1026179"/>
                        <a:gd name="connsiteX2" fmla="*/ 682837 w 3103807"/>
                        <a:gd name="connsiteY2" fmla="*/ 0 h 1026179"/>
                        <a:gd name="connsiteX3" fmla="*/ 1008737 w 3103807"/>
                        <a:gd name="connsiteY3" fmla="*/ 0 h 1026179"/>
                        <a:gd name="connsiteX4" fmla="*/ 1303598 w 3103807"/>
                        <a:gd name="connsiteY4" fmla="*/ 0 h 1026179"/>
                        <a:gd name="connsiteX5" fmla="*/ 1598460 w 3103807"/>
                        <a:gd name="connsiteY5" fmla="*/ 0 h 1026179"/>
                        <a:gd name="connsiteX6" fmla="*/ 1893322 w 3103807"/>
                        <a:gd name="connsiteY6" fmla="*/ 0 h 1026179"/>
                        <a:gd name="connsiteX7" fmla="*/ 2312336 w 3103807"/>
                        <a:gd name="connsiteY7" fmla="*/ 0 h 1026179"/>
                        <a:gd name="connsiteX8" fmla="*/ 2607197 w 3103807"/>
                        <a:gd name="connsiteY8" fmla="*/ 0 h 1026179"/>
                        <a:gd name="connsiteX9" fmla="*/ 3103807 w 3103807"/>
                        <a:gd name="connsiteY9" fmla="*/ 0 h 1026179"/>
                        <a:gd name="connsiteX10" fmla="*/ 3103807 w 3103807"/>
                        <a:gd name="connsiteY10" fmla="*/ 321536 h 1026179"/>
                        <a:gd name="connsiteX11" fmla="*/ 3103807 w 3103807"/>
                        <a:gd name="connsiteY11" fmla="*/ 643072 h 1026179"/>
                        <a:gd name="connsiteX12" fmla="*/ 3103807 w 3103807"/>
                        <a:gd name="connsiteY12" fmla="*/ 1026178 h 1026179"/>
                        <a:gd name="connsiteX13" fmla="*/ 2715831 w 3103807"/>
                        <a:gd name="connsiteY13" fmla="*/ 1026178 h 1026179"/>
                        <a:gd name="connsiteX14" fmla="*/ 2296817 w 3103807"/>
                        <a:gd name="connsiteY14" fmla="*/ 1026178 h 1026179"/>
                        <a:gd name="connsiteX15" fmla="*/ 1877803 w 3103807"/>
                        <a:gd name="connsiteY15" fmla="*/ 1026178 h 1026179"/>
                        <a:gd name="connsiteX16" fmla="*/ 1520865 w 3103807"/>
                        <a:gd name="connsiteY16" fmla="*/ 1026178 h 1026179"/>
                        <a:gd name="connsiteX17" fmla="*/ 1070813 w 3103807"/>
                        <a:gd name="connsiteY17" fmla="*/ 1026178 h 1026179"/>
                        <a:gd name="connsiteX18" fmla="*/ 744913 w 3103807"/>
                        <a:gd name="connsiteY18" fmla="*/ 1026178 h 1026179"/>
                        <a:gd name="connsiteX19" fmla="*/ 387976 w 3103807"/>
                        <a:gd name="connsiteY19" fmla="*/ 1026178 h 1026179"/>
                        <a:gd name="connsiteX20" fmla="*/ 0 w 3103807"/>
                        <a:gd name="connsiteY20" fmla="*/ 1026178 h 1026179"/>
                        <a:gd name="connsiteX21" fmla="*/ 0 w 3103807"/>
                        <a:gd name="connsiteY21" fmla="*/ 694381 h 1026179"/>
                        <a:gd name="connsiteX22" fmla="*/ 0 w 3103807"/>
                        <a:gd name="connsiteY22" fmla="*/ 372844 h 1026179"/>
                        <a:gd name="connsiteX23" fmla="*/ 0 w 3103807"/>
                        <a:gd name="connsiteY23" fmla="*/ 0 h 102617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</a:cxnLst>
                      <a:rect l="l" t="t" r="r" b="b"/>
                      <a:pathLst>
                        <a:path w="3103807" h="1026179" extrusionOk="0">
                          <a:moveTo>
                            <a:pt x="0" y="0"/>
                          </a:moveTo>
                          <a:cubicBezTo>
                            <a:pt x="145827" y="-22240"/>
                            <a:pt x="266085" y="12489"/>
                            <a:pt x="356938" y="0"/>
                          </a:cubicBezTo>
                          <a:cubicBezTo>
                            <a:pt x="434612" y="3037"/>
                            <a:pt x="516334" y="-27649"/>
                            <a:pt x="682837" y="0"/>
                          </a:cubicBezTo>
                          <a:cubicBezTo>
                            <a:pt x="838315" y="16945"/>
                            <a:pt x="860369" y="11092"/>
                            <a:pt x="1008737" y="0"/>
                          </a:cubicBezTo>
                          <a:cubicBezTo>
                            <a:pt x="1152250" y="-6693"/>
                            <a:pt x="1187016" y="-12529"/>
                            <a:pt x="1303598" y="0"/>
                          </a:cubicBezTo>
                          <a:cubicBezTo>
                            <a:pt x="1413618" y="5223"/>
                            <a:pt x="1535882" y="-232"/>
                            <a:pt x="1598460" y="0"/>
                          </a:cubicBezTo>
                          <a:cubicBezTo>
                            <a:pt x="1666276" y="-8099"/>
                            <a:pt x="1830469" y="12022"/>
                            <a:pt x="1893322" y="0"/>
                          </a:cubicBezTo>
                          <a:cubicBezTo>
                            <a:pt x="1943871" y="3712"/>
                            <a:pt x="2193116" y="-40078"/>
                            <a:pt x="2312336" y="0"/>
                          </a:cubicBezTo>
                          <a:cubicBezTo>
                            <a:pt x="2444746" y="17205"/>
                            <a:pt x="2533500" y="23526"/>
                            <a:pt x="2607197" y="0"/>
                          </a:cubicBezTo>
                          <a:cubicBezTo>
                            <a:pt x="2655269" y="-19963"/>
                            <a:pt x="2999433" y="-680"/>
                            <a:pt x="3103807" y="0"/>
                          </a:cubicBezTo>
                          <a:cubicBezTo>
                            <a:pt x="3111778" y="79012"/>
                            <a:pt x="3101938" y="242701"/>
                            <a:pt x="3103807" y="321536"/>
                          </a:cubicBezTo>
                          <a:cubicBezTo>
                            <a:pt x="3117274" y="433830"/>
                            <a:pt x="3084573" y="508561"/>
                            <a:pt x="3103807" y="643072"/>
                          </a:cubicBezTo>
                          <a:cubicBezTo>
                            <a:pt x="3114656" y="795593"/>
                            <a:pt x="3105671" y="847133"/>
                            <a:pt x="3103807" y="1026178"/>
                          </a:cubicBezTo>
                          <a:cubicBezTo>
                            <a:pt x="2944416" y="993682"/>
                            <a:pt x="2836818" y="1059872"/>
                            <a:pt x="2715831" y="1026178"/>
                          </a:cubicBezTo>
                          <a:cubicBezTo>
                            <a:pt x="2608103" y="1018983"/>
                            <a:pt x="2460963" y="1005014"/>
                            <a:pt x="2296817" y="1026178"/>
                          </a:cubicBezTo>
                          <a:cubicBezTo>
                            <a:pt x="2111353" y="1042386"/>
                            <a:pt x="1992299" y="1013246"/>
                            <a:pt x="1877803" y="1026178"/>
                          </a:cubicBezTo>
                          <a:cubicBezTo>
                            <a:pt x="1763813" y="1022287"/>
                            <a:pt x="1597634" y="1026912"/>
                            <a:pt x="1520865" y="1026178"/>
                          </a:cubicBezTo>
                          <a:cubicBezTo>
                            <a:pt x="1440423" y="1027238"/>
                            <a:pt x="1184251" y="1042873"/>
                            <a:pt x="1070813" y="1026178"/>
                          </a:cubicBezTo>
                          <a:cubicBezTo>
                            <a:pt x="960928" y="1013277"/>
                            <a:pt x="874960" y="1028111"/>
                            <a:pt x="744913" y="1026178"/>
                          </a:cubicBezTo>
                          <a:cubicBezTo>
                            <a:pt x="570367" y="1043030"/>
                            <a:pt x="498189" y="1015488"/>
                            <a:pt x="387976" y="1026178"/>
                          </a:cubicBezTo>
                          <a:cubicBezTo>
                            <a:pt x="254103" y="1018423"/>
                            <a:pt x="162370" y="1027860"/>
                            <a:pt x="0" y="1026178"/>
                          </a:cubicBezTo>
                          <a:cubicBezTo>
                            <a:pt x="-24828" y="901866"/>
                            <a:pt x="-21120" y="816438"/>
                            <a:pt x="0" y="694381"/>
                          </a:cubicBezTo>
                          <a:cubicBezTo>
                            <a:pt x="15566" y="601882"/>
                            <a:pt x="-4645" y="524061"/>
                            <a:pt x="0" y="372844"/>
                          </a:cubicBezTo>
                          <a:cubicBezTo>
                            <a:pt x="-3371" y="211318"/>
                            <a:pt x="-8352" y="97759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0" name="Группа 29">
            <a:extLst>
              <a:ext uri="{FF2B5EF4-FFF2-40B4-BE49-F238E27FC236}">
                <a16:creationId xmlns:a16="http://schemas.microsoft.com/office/drawing/2014/main" id="{A9E156F7-A830-4AF1-B817-E844DFD4C5B8}"/>
              </a:ext>
            </a:extLst>
          </p:cNvPr>
          <p:cNvGrpSpPr/>
          <p:nvPr/>
        </p:nvGrpSpPr>
        <p:grpSpPr>
          <a:xfrm>
            <a:off x="6337300" y="2222559"/>
            <a:ext cx="2439772" cy="1041129"/>
            <a:chOff x="424763" y="571831"/>
            <a:chExt cx="2302779" cy="104112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EC5B451-F99F-07CA-BD5F-3BB58BF0F06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-109" t="206" r="-65" b="323"/>
            <a:stretch/>
          </p:blipFill>
          <p:spPr>
            <a:xfrm>
              <a:off x="438788" y="585021"/>
              <a:ext cx="2288754" cy="1026179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0959F85-4EC5-802D-94E3-EB3E7C3AB559}"/>
                </a:ext>
              </a:extLst>
            </p:cNvPr>
            <p:cNvSpPr txBox="1"/>
            <p:nvPr/>
          </p:nvSpPr>
          <p:spPr>
            <a:xfrm>
              <a:off x="424763" y="1305183"/>
              <a:ext cx="1082761" cy="30777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ru-RU" b="1" i="1" dirty="0"/>
                <a:t>BS-</a:t>
              </a:r>
              <a:r>
                <a:rPr lang="ru-RU" b="1" i="1" dirty="0" err="1"/>
                <a:t>helper</a:t>
              </a:r>
              <a:endParaRPr lang="ru-RU" b="1" i="1" dirty="0"/>
            </a:p>
          </p:txBody>
        </p:sp>
        <p:sp>
          <p:nvSpPr>
            <p:cNvPr id="25" name="Прямоугольник 13">
              <a:extLst>
                <a:ext uri="{FF2B5EF4-FFF2-40B4-BE49-F238E27FC236}">
                  <a16:creationId xmlns:a16="http://schemas.microsoft.com/office/drawing/2014/main" id="{72B6FBB3-DB4A-4724-9FFA-656C69F14B97}"/>
                </a:ext>
              </a:extLst>
            </p:cNvPr>
            <p:cNvSpPr/>
            <p:nvPr/>
          </p:nvSpPr>
          <p:spPr>
            <a:xfrm>
              <a:off x="432486" y="571831"/>
              <a:ext cx="2295056" cy="1039369"/>
            </a:xfrm>
            <a:custGeom>
              <a:avLst/>
              <a:gdLst>
                <a:gd name="connsiteX0" fmla="*/ 0 w 2295056"/>
                <a:gd name="connsiteY0" fmla="*/ 0 h 1039369"/>
                <a:gd name="connsiteX1" fmla="*/ 263931 w 2295056"/>
                <a:gd name="connsiteY1" fmla="*/ 0 h 1039369"/>
                <a:gd name="connsiteX2" fmla="*/ 504911 w 2295056"/>
                <a:gd name="connsiteY2" fmla="*/ 0 h 1039369"/>
                <a:gd name="connsiteX3" fmla="*/ 745892 w 2295056"/>
                <a:gd name="connsiteY3" fmla="*/ 0 h 1039369"/>
                <a:gd name="connsiteX4" fmla="*/ 963922 w 2295056"/>
                <a:gd name="connsiteY4" fmla="*/ 0 h 1039369"/>
                <a:gd name="connsiteX5" fmla="*/ 1181953 w 2295056"/>
                <a:gd name="connsiteY5" fmla="*/ 0 h 1039369"/>
                <a:gd name="connsiteX6" fmla="*/ 1399984 w 2295056"/>
                <a:gd name="connsiteY6" fmla="*/ 0 h 1039369"/>
                <a:gd name="connsiteX7" fmla="*/ 1709816 w 2295056"/>
                <a:gd name="connsiteY7" fmla="*/ 0 h 1039369"/>
                <a:gd name="connsiteX8" fmla="*/ 1927846 w 2295056"/>
                <a:gd name="connsiteY8" fmla="*/ 0 h 1039369"/>
                <a:gd name="connsiteX9" fmla="*/ 2295056 w 2295056"/>
                <a:gd name="connsiteY9" fmla="*/ 0 h 1039369"/>
                <a:gd name="connsiteX10" fmla="*/ 2295056 w 2295056"/>
                <a:gd name="connsiteY10" fmla="*/ 325669 h 1039369"/>
                <a:gd name="connsiteX11" fmla="*/ 2295056 w 2295056"/>
                <a:gd name="connsiteY11" fmla="*/ 651337 h 1039369"/>
                <a:gd name="connsiteX12" fmla="*/ 2295056 w 2295056"/>
                <a:gd name="connsiteY12" fmla="*/ 1039369 h 1039369"/>
                <a:gd name="connsiteX13" fmla="*/ 2008173 w 2295056"/>
                <a:gd name="connsiteY13" fmla="*/ 1039369 h 1039369"/>
                <a:gd name="connsiteX14" fmla="*/ 1698340 w 2295056"/>
                <a:gd name="connsiteY14" fmla="*/ 1039369 h 1039369"/>
                <a:gd name="connsiteX15" fmla="*/ 1388508 w 2295056"/>
                <a:gd name="connsiteY15" fmla="*/ 1039369 h 1039369"/>
                <a:gd name="connsiteX16" fmla="*/ 1124577 w 2295056"/>
                <a:gd name="connsiteY16" fmla="*/ 1039369 h 1039369"/>
                <a:gd name="connsiteX17" fmla="*/ 791793 w 2295056"/>
                <a:gd name="connsiteY17" fmla="*/ 1039369 h 1039369"/>
                <a:gd name="connsiteX18" fmla="*/ 550812 w 2295056"/>
                <a:gd name="connsiteY18" fmla="*/ 1039369 h 1039369"/>
                <a:gd name="connsiteX19" fmla="*/ 286881 w 2295056"/>
                <a:gd name="connsiteY19" fmla="*/ 1039369 h 1039369"/>
                <a:gd name="connsiteX20" fmla="*/ 0 w 2295056"/>
                <a:gd name="connsiteY20" fmla="*/ 1039369 h 1039369"/>
                <a:gd name="connsiteX21" fmla="*/ 0 w 2295056"/>
                <a:gd name="connsiteY21" fmla="*/ 703306 h 1039369"/>
                <a:gd name="connsiteX22" fmla="*/ 0 w 2295056"/>
                <a:gd name="connsiteY22" fmla="*/ 377637 h 1039369"/>
                <a:gd name="connsiteX23" fmla="*/ 0 w 2295056"/>
                <a:gd name="connsiteY23" fmla="*/ 0 h 1039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295056" h="1039369" extrusionOk="0">
                  <a:moveTo>
                    <a:pt x="0" y="0"/>
                  </a:moveTo>
                  <a:cubicBezTo>
                    <a:pt x="109909" y="-10980"/>
                    <a:pt x="165537" y="15360"/>
                    <a:pt x="263931" y="0"/>
                  </a:cubicBezTo>
                  <a:cubicBezTo>
                    <a:pt x="320257" y="1103"/>
                    <a:pt x="382282" y="-24188"/>
                    <a:pt x="504911" y="0"/>
                  </a:cubicBezTo>
                  <a:cubicBezTo>
                    <a:pt x="621459" y="19370"/>
                    <a:pt x="638145" y="11722"/>
                    <a:pt x="745892" y="0"/>
                  </a:cubicBezTo>
                  <a:cubicBezTo>
                    <a:pt x="850398" y="-6598"/>
                    <a:pt x="875020" y="-14435"/>
                    <a:pt x="963922" y="0"/>
                  </a:cubicBezTo>
                  <a:cubicBezTo>
                    <a:pt x="1036996" y="-4449"/>
                    <a:pt x="1124357" y="-10333"/>
                    <a:pt x="1181953" y="0"/>
                  </a:cubicBezTo>
                  <a:cubicBezTo>
                    <a:pt x="1233227" y="-7711"/>
                    <a:pt x="1356553" y="13616"/>
                    <a:pt x="1399984" y="0"/>
                  </a:cubicBezTo>
                  <a:cubicBezTo>
                    <a:pt x="1438700" y="1250"/>
                    <a:pt x="1627943" y="-47508"/>
                    <a:pt x="1709816" y="0"/>
                  </a:cubicBezTo>
                  <a:cubicBezTo>
                    <a:pt x="1827610" y="19174"/>
                    <a:pt x="1872626" y="26365"/>
                    <a:pt x="1927846" y="0"/>
                  </a:cubicBezTo>
                  <a:cubicBezTo>
                    <a:pt x="1947201" y="-23306"/>
                    <a:pt x="2224795" y="-494"/>
                    <a:pt x="2295056" y="0"/>
                  </a:cubicBezTo>
                  <a:cubicBezTo>
                    <a:pt x="2308164" y="82258"/>
                    <a:pt x="2298696" y="248722"/>
                    <a:pt x="2295056" y="325669"/>
                  </a:cubicBezTo>
                  <a:cubicBezTo>
                    <a:pt x="2305687" y="446244"/>
                    <a:pt x="2277279" y="516681"/>
                    <a:pt x="2295056" y="651337"/>
                  </a:cubicBezTo>
                  <a:cubicBezTo>
                    <a:pt x="2303066" y="803380"/>
                    <a:pt x="2295924" y="868808"/>
                    <a:pt x="2295056" y="1039369"/>
                  </a:cubicBezTo>
                  <a:cubicBezTo>
                    <a:pt x="2179639" y="1005308"/>
                    <a:pt x="2103714" y="1078610"/>
                    <a:pt x="2008173" y="1039369"/>
                  </a:cubicBezTo>
                  <a:cubicBezTo>
                    <a:pt x="1929924" y="1070298"/>
                    <a:pt x="1806825" y="1011775"/>
                    <a:pt x="1698340" y="1039369"/>
                  </a:cubicBezTo>
                  <a:cubicBezTo>
                    <a:pt x="1561166" y="1061606"/>
                    <a:pt x="1458967" y="1015598"/>
                    <a:pt x="1388508" y="1039369"/>
                  </a:cubicBezTo>
                  <a:cubicBezTo>
                    <a:pt x="1309103" y="1030414"/>
                    <a:pt x="1177978" y="1047712"/>
                    <a:pt x="1124577" y="1039369"/>
                  </a:cubicBezTo>
                  <a:cubicBezTo>
                    <a:pt x="1051638" y="1039799"/>
                    <a:pt x="875659" y="1053879"/>
                    <a:pt x="791793" y="1039369"/>
                  </a:cubicBezTo>
                  <a:cubicBezTo>
                    <a:pt x="703814" y="1022225"/>
                    <a:pt x="630804" y="1055173"/>
                    <a:pt x="550812" y="1039369"/>
                  </a:cubicBezTo>
                  <a:cubicBezTo>
                    <a:pt x="500426" y="1030222"/>
                    <a:pt x="401902" y="1039491"/>
                    <a:pt x="286881" y="1039369"/>
                  </a:cubicBezTo>
                  <a:cubicBezTo>
                    <a:pt x="186229" y="1036752"/>
                    <a:pt x="108780" y="1041170"/>
                    <a:pt x="0" y="1039369"/>
                  </a:cubicBezTo>
                  <a:cubicBezTo>
                    <a:pt x="-39443" y="918666"/>
                    <a:pt x="-22928" y="797932"/>
                    <a:pt x="0" y="703306"/>
                  </a:cubicBezTo>
                  <a:cubicBezTo>
                    <a:pt x="2578" y="612907"/>
                    <a:pt x="-1249" y="545517"/>
                    <a:pt x="0" y="377637"/>
                  </a:cubicBezTo>
                  <a:cubicBezTo>
                    <a:pt x="-26990" y="197450"/>
                    <a:pt x="-1255" y="87293"/>
                    <a:pt x="0" y="0"/>
                  </a:cubicBezTo>
                  <a:close/>
                </a:path>
              </a:pathLst>
            </a:custGeom>
            <a:noFill/>
            <a:ln w="12700">
              <a:solidFill>
                <a:schemeClr val="tx1"/>
              </a:solidFill>
              <a:prstDash val="lgDash"/>
              <a:extLst>
                <a:ext uri="{C807C97D-BFC1-408E-A445-0C87EB9F89A2}">
                  <ask:lineSketchStyleProps xmlns:ask="http://schemas.microsoft.com/office/drawing/2018/sketchyshapes" sd="3499211612">
                    <a:custGeom>
                      <a:avLst/>
                      <a:gdLst>
                        <a:gd name="connsiteX0" fmla="*/ 0 w 2431590"/>
                        <a:gd name="connsiteY0" fmla="*/ 0 h 1039369"/>
                        <a:gd name="connsiteX1" fmla="*/ 279633 w 2431590"/>
                        <a:gd name="connsiteY1" fmla="*/ 0 h 1039369"/>
                        <a:gd name="connsiteX2" fmla="*/ 534949 w 2431590"/>
                        <a:gd name="connsiteY2" fmla="*/ 0 h 1039369"/>
                        <a:gd name="connsiteX3" fmla="*/ 790266 w 2431590"/>
                        <a:gd name="connsiteY3" fmla="*/ 0 h 1039369"/>
                        <a:gd name="connsiteX4" fmla="*/ 1021267 w 2431590"/>
                        <a:gd name="connsiteY4" fmla="*/ 0 h 1039369"/>
                        <a:gd name="connsiteX5" fmla="*/ 1252268 w 2431590"/>
                        <a:gd name="connsiteY5" fmla="*/ 0 h 1039369"/>
                        <a:gd name="connsiteX6" fmla="*/ 1483270 w 2431590"/>
                        <a:gd name="connsiteY6" fmla="*/ 0 h 1039369"/>
                        <a:gd name="connsiteX7" fmla="*/ 1811534 w 2431590"/>
                        <a:gd name="connsiteY7" fmla="*/ 0 h 1039369"/>
                        <a:gd name="connsiteX8" fmla="*/ 2042535 w 2431590"/>
                        <a:gd name="connsiteY8" fmla="*/ 0 h 1039369"/>
                        <a:gd name="connsiteX9" fmla="*/ 2431590 w 2431590"/>
                        <a:gd name="connsiteY9" fmla="*/ 0 h 1039369"/>
                        <a:gd name="connsiteX10" fmla="*/ 2431590 w 2431590"/>
                        <a:gd name="connsiteY10" fmla="*/ 325669 h 1039369"/>
                        <a:gd name="connsiteX11" fmla="*/ 2431590 w 2431590"/>
                        <a:gd name="connsiteY11" fmla="*/ 651337 h 1039369"/>
                        <a:gd name="connsiteX12" fmla="*/ 2431590 w 2431590"/>
                        <a:gd name="connsiteY12" fmla="*/ 1039369 h 1039369"/>
                        <a:gd name="connsiteX13" fmla="*/ 2127641 w 2431590"/>
                        <a:gd name="connsiteY13" fmla="*/ 1039369 h 1039369"/>
                        <a:gd name="connsiteX14" fmla="*/ 1799376 w 2431590"/>
                        <a:gd name="connsiteY14" fmla="*/ 1039369 h 1039369"/>
                        <a:gd name="connsiteX15" fmla="*/ 1471112 w 2431590"/>
                        <a:gd name="connsiteY15" fmla="*/ 1039369 h 1039369"/>
                        <a:gd name="connsiteX16" fmla="*/ 1191479 w 2431590"/>
                        <a:gd name="connsiteY16" fmla="*/ 1039369 h 1039369"/>
                        <a:gd name="connsiteX17" fmla="*/ 838898 w 2431590"/>
                        <a:gd name="connsiteY17" fmla="*/ 1039369 h 1039369"/>
                        <a:gd name="connsiteX18" fmla="*/ 583581 w 2431590"/>
                        <a:gd name="connsiteY18" fmla="*/ 1039369 h 1039369"/>
                        <a:gd name="connsiteX19" fmla="*/ 303948 w 2431590"/>
                        <a:gd name="connsiteY19" fmla="*/ 1039369 h 1039369"/>
                        <a:gd name="connsiteX20" fmla="*/ 0 w 2431590"/>
                        <a:gd name="connsiteY20" fmla="*/ 1039369 h 1039369"/>
                        <a:gd name="connsiteX21" fmla="*/ 0 w 2431590"/>
                        <a:gd name="connsiteY21" fmla="*/ 703306 h 1039369"/>
                        <a:gd name="connsiteX22" fmla="*/ 0 w 2431590"/>
                        <a:gd name="connsiteY22" fmla="*/ 377637 h 1039369"/>
                        <a:gd name="connsiteX23" fmla="*/ 0 w 2431590"/>
                        <a:gd name="connsiteY23" fmla="*/ 0 h 103936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</a:cxnLst>
                      <a:rect l="l" t="t" r="r" b="b"/>
                      <a:pathLst>
                        <a:path w="2431590" h="1039369" extrusionOk="0">
                          <a:moveTo>
                            <a:pt x="0" y="0"/>
                          </a:moveTo>
                          <a:cubicBezTo>
                            <a:pt x="118208" y="-5765"/>
                            <a:pt x="194877" y="13776"/>
                            <a:pt x="279633" y="0"/>
                          </a:cubicBezTo>
                          <a:cubicBezTo>
                            <a:pt x="340446" y="-391"/>
                            <a:pt x="409759" y="-19492"/>
                            <a:pt x="534949" y="0"/>
                          </a:cubicBezTo>
                          <a:cubicBezTo>
                            <a:pt x="657493" y="17874"/>
                            <a:pt x="675664" y="11609"/>
                            <a:pt x="790266" y="0"/>
                          </a:cubicBezTo>
                          <a:cubicBezTo>
                            <a:pt x="902574" y="-7636"/>
                            <a:pt x="931453" y="-10718"/>
                            <a:pt x="1021267" y="0"/>
                          </a:cubicBezTo>
                          <a:cubicBezTo>
                            <a:pt x="1105112" y="3344"/>
                            <a:pt x="1199398" y="-3442"/>
                            <a:pt x="1252268" y="0"/>
                          </a:cubicBezTo>
                          <a:cubicBezTo>
                            <a:pt x="1303739" y="-4638"/>
                            <a:pt x="1431517" y="7629"/>
                            <a:pt x="1483270" y="0"/>
                          </a:cubicBezTo>
                          <a:cubicBezTo>
                            <a:pt x="1527728" y="-98"/>
                            <a:pt x="1715144" y="-29350"/>
                            <a:pt x="1811534" y="0"/>
                          </a:cubicBezTo>
                          <a:cubicBezTo>
                            <a:pt x="1922090" y="17992"/>
                            <a:pt x="1984867" y="20939"/>
                            <a:pt x="2042535" y="0"/>
                          </a:cubicBezTo>
                          <a:cubicBezTo>
                            <a:pt x="2080728" y="-18460"/>
                            <a:pt x="2347287" y="-4828"/>
                            <a:pt x="2431590" y="0"/>
                          </a:cubicBezTo>
                          <a:cubicBezTo>
                            <a:pt x="2432401" y="73370"/>
                            <a:pt x="2431653" y="244907"/>
                            <a:pt x="2431590" y="325669"/>
                          </a:cubicBezTo>
                          <a:cubicBezTo>
                            <a:pt x="2441673" y="425650"/>
                            <a:pt x="2417516" y="512522"/>
                            <a:pt x="2431590" y="651337"/>
                          </a:cubicBezTo>
                          <a:cubicBezTo>
                            <a:pt x="2440251" y="800389"/>
                            <a:pt x="2433120" y="855383"/>
                            <a:pt x="2431590" y="1039369"/>
                          </a:cubicBezTo>
                          <a:cubicBezTo>
                            <a:pt x="2306157" y="1013739"/>
                            <a:pt x="2219822" y="1063661"/>
                            <a:pt x="2127641" y="1039369"/>
                          </a:cubicBezTo>
                          <a:cubicBezTo>
                            <a:pt x="2044036" y="1052542"/>
                            <a:pt x="1925148" y="1019481"/>
                            <a:pt x="1799376" y="1039369"/>
                          </a:cubicBezTo>
                          <a:cubicBezTo>
                            <a:pt x="1654053" y="1059217"/>
                            <a:pt x="1555271" y="1022981"/>
                            <a:pt x="1471112" y="1039369"/>
                          </a:cubicBezTo>
                          <a:cubicBezTo>
                            <a:pt x="1381371" y="1038707"/>
                            <a:pt x="1249930" y="1043602"/>
                            <a:pt x="1191479" y="1039369"/>
                          </a:cubicBezTo>
                          <a:cubicBezTo>
                            <a:pt x="1116915" y="1039921"/>
                            <a:pt x="922219" y="1049164"/>
                            <a:pt x="838898" y="1039369"/>
                          </a:cubicBezTo>
                          <a:cubicBezTo>
                            <a:pt x="756441" y="1030489"/>
                            <a:pt x="675261" y="1049597"/>
                            <a:pt x="583581" y="1039369"/>
                          </a:cubicBezTo>
                          <a:cubicBezTo>
                            <a:pt x="519492" y="1029270"/>
                            <a:pt x="437399" y="1041274"/>
                            <a:pt x="303948" y="1039369"/>
                          </a:cubicBezTo>
                          <a:cubicBezTo>
                            <a:pt x="195507" y="1035344"/>
                            <a:pt x="126370" y="1042263"/>
                            <a:pt x="0" y="1039369"/>
                          </a:cubicBezTo>
                          <a:cubicBezTo>
                            <a:pt x="-23111" y="913680"/>
                            <a:pt x="-12968" y="813512"/>
                            <a:pt x="0" y="703306"/>
                          </a:cubicBezTo>
                          <a:cubicBezTo>
                            <a:pt x="11434" y="605816"/>
                            <a:pt x="-3514" y="532075"/>
                            <a:pt x="0" y="377637"/>
                          </a:cubicBezTo>
                          <a:cubicBezTo>
                            <a:pt x="-13033" y="211526"/>
                            <a:pt x="-3282" y="93165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9" name="Группа 38">
            <a:extLst>
              <a:ext uri="{FF2B5EF4-FFF2-40B4-BE49-F238E27FC236}">
                <a16:creationId xmlns:a16="http://schemas.microsoft.com/office/drawing/2014/main" id="{C099EDD0-10E3-4101-B457-DDEFA090DB8E}"/>
              </a:ext>
            </a:extLst>
          </p:cNvPr>
          <p:cNvGrpSpPr/>
          <p:nvPr/>
        </p:nvGrpSpPr>
        <p:grpSpPr>
          <a:xfrm>
            <a:off x="413689" y="1493949"/>
            <a:ext cx="2660922" cy="3327235"/>
            <a:chOff x="413689" y="1939834"/>
            <a:chExt cx="2304330" cy="2881350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021CEEE-6825-E4B6-9549-08B636036A3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25545" y="1939834"/>
              <a:ext cx="2292474" cy="2863612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B6BB191-DEC8-7302-454F-2E76FDC3E590}"/>
                </a:ext>
              </a:extLst>
            </p:cNvPr>
            <p:cNvSpPr txBox="1"/>
            <p:nvPr/>
          </p:nvSpPr>
          <p:spPr>
            <a:xfrm>
              <a:off x="432486" y="4494769"/>
              <a:ext cx="688890" cy="30777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ru-RU" b="1" i="1" dirty="0"/>
                <a:t>OR12</a:t>
              </a:r>
            </a:p>
          </p:txBody>
        </p:sp>
        <p:sp>
          <p:nvSpPr>
            <p:cNvPr id="26" name="Прямоугольник 13">
              <a:extLst>
                <a:ext uri="{FF2B5EF4-FFF2-40B4-BE49-F238E27FC236}">
                  <a16:creationId xmlns:a16="http://schemas.microsoft.com/office/drawing/2014/main" id="{D87E73A0-B6C7-4DCA-8FED-75E437D4BBAE}"/>
                </a:ext>
              </a:extLst>
            </p:cNvPr>
            <p:cNvSpPr/>
            <p:nvPr/>
          </p:nvSpPr>
          <p:spPr>
            <a:xfrm>
              <a:off x="413689" y="1939834"/>
              <a:ext cx="2303944" cy="2881350"/>
            </a:xfrm>
            <a:custGeom>
              <a:avLst/>
              <a:gdLst>
                <a:gd name="connsiteX0" fmla="*/ 6345 w 2303944"/>
                <a:gd name="connsiteY0" fmla="*/ 27922 h 2881350"/>
                <a:gd name="connsiteX1" fmla="*/ 268441 w 2303944"/>
                <a:gd name="connsiteY1" fmla="*/ 27922 h 2881350"/>
                <a:gd name="connsiteX2" fmla="*/ 507744 w 2303944"/>
                <a:gd name="connsiteY2" fmla="*/ 27922 h 2881350"/>
                <a:gd name="connsiteX3" fmla="*/ 747049 w 2303944"/>
                <a:gd name="connsiteY3" fmla="*/ 27922 h 2881350"/>
                <a:gd name="connsiteX4" fmla="*/ 963563 w 2303944"/>
                <a:gd name="connsiteY4" fmla="*/ 27922 h 2881350"/>
                <a:gd name="connsiteX5" fmla="*/ 1180075 w 2303944"/>
                <a:gd name="connsiteY5" fmla="*/ 27922 h 2881350"/>
                <a:gd name="connsiteX6" fmla="*/ 1396589 w 2303944"/>
                <a:gd name="connsiteY6" fmla="*/ 27922 h 2881350"/>
                <a:gd name="connsiteX7" fmla="*/ 1704266 w 2303944"/>
                <a:gd name="connsiteY7" fmla="*/ 27922 h 2881350"/>
                <a:gd name="connsiteX8" fmla="*/ 1920780 w 2303944"/>
                <a:gd name="connsiteY8" fmla="*/ 27922 h 2881350"/>
                <a:gd name="connsiteX9" fmla="*/ 2285434 w 2303944"/>
                <a:gd name="connsiteY9" fmla="*/ 27922 h 2881350"/>
                <a:gd name="connsiteX10" fmla="*/ 2285434 w 2303944"/>
                <a:gd name="connsiteY10" fmla="*/ 916102 h 2881350"/>
                <a:gd name="connsiteX11" fmla="*/ 2285434 w 2303944"/>
                <a:gd name="connsiteY11" fmla="*/ 1804281 h 2881350"/>
                <a:gd name="connsiteX12" fmla="*/ 2285434 w 2303944"/>
                <a:gd name="connsiteY12" fmla="*/ 2862538 h 2881350"/>
                <a:gd name="connsiteX13" fmla="*/ 2000548 w 2303944"/>
                <a:gd name="connsiteY13" fmla="*/ 2862538 h 2881350"/>
                <a:gd name="connsiteX14" fmla="*/ 1692870 w 2303944"/>
                <a:gd name="connsiteY14" fmla="*/ 2862538 h 2881350"/>
                <a:gd name="connsiteX15" fmla="*/ 1385194 w 2303944"/>
                <a:gd name="connsiteY15" fmla="*/ 2862538 h 2881350"/>
                <a:gd name="connsiteX16" fmla="*/ 1123099 w 2303944"/>
                <a:gd name="connsiteY16" fmla="*/ 2862538 h 2881350"/>
                <a:gd name="connsiteX17" fmla="*/ 792630 w 2303944"/>
                <a:gd name="connsiteY17" fmla="*/ 2862538 h 2881350"/>
                <a:gd name="connsiteX18" fmla="*/ 553326 w 2303944"/>
                <a:gd name="connsiteY18" fmla="*/ 2862538 h 2881350"/>
                <a:gd name="connsiteX19" fmla="*/ 291231 w 2303944"/>
                <a:gd name="connsiteY19" fmla="*/ 2862538 h 2881350"/>
                <a:gd name="connsiteX20" fmla="*/ 6345 w 2303944"/>
                <a:gd name="connsiteY20" fmla="*/ 2862538 h 2881350"/>
                <a:gd name="connsiteX21" fmla="*/ 6345 w 2303944"/>
                <a:gd name="connsiteY21" fmla="*/ 1946012 h 2881350"/>
                <a:gd name="connsiteX22" fmla="*/ 6345 w 2303944"/>
                <a:gd name="connsiteY22" fmla="*/ 1057831 h 2881350"/>
                <a:gd name="connsiteX23" fmla="*/ 6345 w 2303944"/>
                <a:gd name="connsiteY23" fmla="*/ 27922 h 288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303944" h="2881350" extrusionOk="0">
                  <a:moveTo>
                    <a:pt x="6345" y="27922"/>
                  </a:moveTo>
                  <a:cubicBezTo>
                    <a:pt x="110867" y="-3380"/>
                    <a:pt x="184434" y="63532"/>
                    <a:pt x="268441" y="27922"/>
                  </a:cubicBezTo>
                  <a:cubicBezTo>
                    <a:pt x="326591" y="3647"/>
                    <a:pt x="380682" y="-27044"/>
                    <a:pt x="507744" y="27922"/>
                  </a:cubicBezTo>
                  <a:cubicBezTo>
                    <a:pt x="624494" y="74351"/>
                    <a:pt x="642246" y="59094"/>
                    <a:pt x="747049" y="27922"/>
                  </a:cubicBezTo>
                  <a:cubicBezTo>
                    <a:pt x="850358" y="2534"/>
                    <a:pt x="875368" y="-3670"/>
                    <a:pt x="963563" y="27922"/>
                  </a:cubicBezTo>
                  <a:cubicBezTo>
                    <a:pt x="1038965" y="44900"/>
                    <a:pt x="1128253" y="24124"/>
                    <a:pt x="1180075" y="27922"/>
                  </a:cubicBezTo>
                  <a:cubicBezTo>
                    <a:pt x="1235574" y="13837"/>
                    <a:pt x="1354370" y="49820"/>
                    <a:pt x="1396589" y="27922"/>
                  </a:cubicBezTo>
                  <a:cubicBezTo>
                    <a:pt x="1416588" y="29035"/>
                    <a:pt x="1610370" y="-11162"/>
                    <a:pt x="1704266" y="27922"/>
                  </a:cubicBezTo>
                  <a:cubicBezTo>
                    <a:pt x="1827205" y="39902"/>
                    <a:pt x="1864788" y="84382"/>
                    <a:pt x="1920780" y="27922"/>
                  </a:cubicBezTo>
                  <a:cubicBezTo>
                    <a:pt x="1942251" y="-17051"/>
                    <a:pt x="2224145" y="7040"/>
                    <a:pt x="2285434" y="27922"/>
                  </a:cubicBezTo>
                  <a:cubicBezTo>
                    <a:pt x="2283146" y="304667"/>
                    <a:pt x="2330430" y="702288"/>
                    <a:pt x="2285434" y="916102"/>
                  </a:cubicBezTo>
                  <a:cubicBezTo>
                    <a:pt x="2320479" y="1264758"/>
                    <a:pt x="2287814" y="1431327"/>
                    <a:pt x="2285434" y="1804281"/>
                  </a:cubicBezTo>
                  <a:cubicBezTo>
                    <a:pt x="2267248" y="2232555"/>
                    <a:pt x="2285620" y="2386491"/>
                    <a:pt x="2285434" y="2862538"/>
                  </a:cubicBezTo>
                  <a:cubicBezTo>
                    <a:pt x="2168047" y="2824073"/>
                    <a:pt x="2087708" y="2906038"/>
                    <a:pt x="2000548" y="2862538"/>
                  </a:cubicBezTo>
                  <a:cubicBezTo>
                    <a:pt x="1922413" y="2861578"/>
                    <a:pt x="1798620" y="2825440"/>
                    <a:pt x="1692870" y="2862538"/>
                  </a:cubicBezTo>
                  <a:cubicBezTo>
                    <a:pt x="1556609" y="2902245"/>
                    <a:pt x="1446241" y="2819071"/>
                    <a:pt x="1385194" y="2862538"/>
                  </a:cubicBezTo>
                  <a:cubicBezTo>
                    <a:pt x="1303954" y="2870857"/>
                    <a:pt x="1170198" y="2882203"/>
                    <a:pt x="1123099" y="2862538"/>
                  </a:cubicBezTo>
                  <a:cubicBezTo>
                    <a:pt x="1047033" y="2864927"/>
                    <a:pt x="884953" y="2898207"/>
                    <a:pt x="792630" y="2862538"/>
                  </a:cubicBezTo>
                  <a:cubicBezTo>
                    <a:pt x="703630" y="2831037"/>
                    <a:pt x="635975" y="2875066"/>
                    <a:pt x="553326" y="2862538"/>
                  </a:cubicBezTo>
                  <a:cubicBezTo>
                    <a:pt x="514958" y="2861084"/>
                    <a:pt x="343209" y="2868024"/>
                    <a:pt x="291231" y="2862538"/>
                  </a:cubicBezTo>
                  <a:cubicBezTo>
                    <a:pt x="204460" y="2860452"/>
                    <a:pt x="113959" y="2900457"/>
                    <a:pt x="6345" y="2862538"/>
                  </a:cubicBezTo>
                  <a:cubicBezTo>
                    <a:pt x="-77689" y="2530074"/>
                    <a:pt x="-36132" y="2204140"/>
                    <a:pt x="6345" y="1946012"/>
                  </a:cubicBezTo>
                  <a:cubicBezTo>
                    <a:pt x="22441" y="1714538"/>
                    <a:pt x="13704" y="1492364"/>
                    <a:pt x="6345" y="1057831"/>
                  </a:cubicBezTo>
                  <a:cubicBezTo>
                    <a:pt x="-23175" y="598838"/>
                    <a:pt x="23351" y="250387"/>
                    <a:pt x="6345" y="27922"/>
                  </a:cubicBezTo>
                  <a:close/>
                </a:path>
              </a:pathLst>
            </a:custGeom>
            <a:noFill/>
            <a:ln w="12700">
              <a:solidFill>
                <a:schemeClr val="tx1"/>
              </a:solidFill>
              <a:prstDash val="lgDash"/>
              <a:extLst>
                <a:ext uri="{C807C97D-BFC1-408E-A445-0C87EB9F89A2}">
                  <ask:lineSketchStyleProps xmlns:ask="http://schemas.microsoft.com/office/drawing/2018/sketchyshapes" sd="3499211612">
                    <a:custGeom>
                      <a:avLst/>
                      <a:gdLst>
                        <a:gd name="connsiteX0" fmla="*/ 7327 w 2660476"/>
                        <a:gd name="connsiteY0" fmla="*/ 32243 h 3327235"/>
                        <a:gd name="connsiteX1" fmla="*/ 309982 w 2660476"/>
                        <a:gd name="connsiteY1" fmla="*/ 32243 h 3327235"/>
                        <a:gd name="connsiteX2" fmla="*/ 586317 w 2660476"/>
                        <a:gd name="connsiteY2" fmla="*/ 32243 h 3327235"/>
                        <a:gd name="connsiteX3" fmla="*/ 862654 w 2660476"/>
                        <a:gd name="connsiteY3" fmla="*/ 32243 h 3327235"/>
                        <a:gd name="connsiteX4" fmla="*/ 1112673 w 2660476"/>
                        <a:gd name="connsiteY4" fmla="*/ 32243 h 3327235"/>
                        <a:gd name="connsiteX5" fmla="*/ 1362691 w 2660476"/>
                        <a:gd name="connsiteY5" fmla="*/ 32243 h 3327235"/>
                        <a:gd name="connsiteX6" fmla="*/ 1612710 w 2660476"/>
                        <a:gd name="connsiteY6" fmla="*/ 32243 h 3327235"/>
                        <a:gd name="connsiteX7" fmla="*/ 1967999 w 2660476"/>
                        <a:gd name="connsiteY7" fmla="*/ 32243 h 3327235"/>
                        <a:gd name="connsiteX8" fmla="*/ 2218018 w 2660476"/>
                        <a:gd name="connsiteY8" fmla="*/ 32243 h 3327235"/>
                        <a:gd name="connsiteX9" fmla="*/ 2639102 w 2660476"/>
                        <a:gd name="connsiteY9" fmla="*/ 32243 h 3327235"/>
                        <a:gd name="connsiteX10" fmla="*/ 2639102 w 2660476"/>
                        <a:gd name="connsiteY10" fmla="*/ 1057868 h 3327235"/>
                        <a:gd name="connsiteX11" fmla="*/ 2639102 w 2660476"/>
                        <a:gd name="connsiteY11" fmla="*/ 2083492 h 3327235"/>
                        <a:gd name="connsiteX12" fmla="*/ 2639102 w 2660476"/>
                        <a:gd name="connsiteY12" fmla="*/ 3305513 h 3327235"/>
                        <a:gd name="connsiteX13" fmla="*/ 2310130 w 2660476"/>
                        <a:gd name="connsiteY13" fmla="*/ 3305513 h 3327235"/>
                        <a:gd name="connsiteX14" fmla="*/ 1954840 w 2660476"/>
                        <a:gd name="connsiteY14" fmla="*/ 3305513 h 3327235"/>
                        <a:gd name="connsiteX15" fmla="*/ 1599551 w 2660476"/>
                        <a:gd name="connsiteY15" fmla="*/ 3305513 h 3327235"/>
                        <a:gd name="connsiteX16" fmla="*/ 1296897 w 2660476"/>
                        <a:gd name="connsiteY16" fmla="*/ 3305513 h 3327235"/>
                        <a:gd name="connsiteX17" fmla="*/ 915289 w 2660476"/>
                        <a:gd name="connsiteY17" fmla="*/ 3305513 h 3327235"/>
                        <a:gd name="connsiteX18" fmla="*/ 638953 w 2660476"/>
                        <a:gd name="connsiteY18" fmla="*/ 3305513 h 3327235"/>
                        <a:gd name="connsiteX19" fmla="*/ 336299 w 2660476"/>
                        <a:gd name="connsiteY19" fmla="*/ 3305513 h 3327235"/>
                        <a:gd name="connsiteX20" fmla="*/ 7327 w 2660476"/>
                        <a:gd name="connsiteY20" fmla="*/ 3305513 h 3327235"/>
                        <a:gd name="connsiteX21" fmla="*/ 7327 w 2660476"/>
                        <a:gd name="connsiteY21" fmla="*/ 2247155 h 3327235"/>
                        <a:gd name="connsiteX22" fmla="*/ 7327 w 2660476"/>
                        <a:gd name="connsiteY22" fmla="*/ 1221530 h 3327235"/>
                        <a:gd name="connsiteX23" fmla="*/ 7327 w 2660476"/>
                        <a:gd name="connsiteY23" fmla="*/ 32243 h 332723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</a:cxnLst>
                      <a:rect l="l" t="t" r="r" b="b"/>
                      <a:pathLst>
                        <a:path w="2660476" h="3327235" extrusionOk="0">
                          <a:moveTo>
                            <a:pt x="7327" y="32243"/>
                          </a:moveTo>
                          <a:cubicBezTo>
                            <a:pt x="134448" y="16264"/>
                            <a:pt x="215639" y="73134"/>
                            <a:pt x="309982" y="32243"/>
                          </a:cubicBezTo>
                          <a:cubicBezTo>
                            <a:pt x="382831" y="-3728"/>
                            <a:pt x="445297" y="-25233"/>
                            <a:pt x="586317" y="32243"/>
                          </a:cubicBezTo>
                          <a:cubicBezTo>
                            <a:pt x="719583" y="83235"/>
                            <a:pt x="739331" y="67619"/>
                            <a:pt x="862654" y="32243"/>
                          </a:cubicBezTo>
                          <a:cubicBezTo>
                            <a:pt x="985503" y="460"/>
                            <a:pt x="1015471" y="-62"/>
                            <a:pt x="1112673" y="32243"/>
                          </a:cubicBezTo>
                          <a:cubicBezTo>
                            <a:pt x="1207183" y="61410"/>
                            <a:pt x="1309257" y="33597"/>
                            <a:pt x="1362691" y="32243"/>
                          </a:cubicBezTo>
                          <a:cubicBezTo>
                            <a:pt x="1420674" y="22943"/>
                            <a:pt x="1562463" y="55879"/>
                            <a:pt x="1612710" y="32243"/>
                          </a:cubicBezTo>
                          <a:cubicBezTo>
                            <a:pt x="1652119" y="26752"/>
                            <a:pt x="1847302" y="11584"/>
                            <a:pt x="1967999" y="32243"/>
                          </a:cubicBezTo>
                          <a:cubicBezTo>
                            <a:pt x="2102794" y="45447"/>
                            <a:pt x="2155399" y="83452"/>
                            <a:pt x="2218018" y="32243"/>
                          </a:cubicBezTo>
                          <a:cubicBezTo>
                            <a:pt x="2264324" y="-13444"/>
                            <a:pt x="2547577" y="-1532"/>
                            <a:pt x="2639102" y="32243"/>
                          </a:cubicBezTo>
                          <a:cubicBezTo>
                            <a:pt x="2628034" y="345746"/>
                            <a:pt x="2640816" y="757435"/>
                            <a:pt x="2639102" y="1057868"/>
                          </a:cubicBezTo>
                          <a:cubicBezTo>
                            <a:pt x="2677063" y="1414162"/>
                            <a:pt x="2649702" y="1645556"/>
                            <a:pt x="2639102" y="2083492"/>
                          </a:cubicBezTo>
                          <a:cubicBezTo>
                            <a:pt x="2619674" y="2549319"/>
                            <a:pt x="2640332" y="2732148"/>
                            <a:pt x="2639102" y="3305513"/>
                          </a:cubicBezTo>
                          <a:cubicBezTo>
                            <a:pt x="2501677" y="3266407"/>
                            <a:pt x="2402802" y="3341775"/>
                            <a:pt x="2310130" y="3305513"/>
                          </a:cubicBezTo>
                          <a:cubicBezTo>
                            <a:pt x="2218904" y="3277530"/>
                            <a:pt x="2095195" y="3276421"/>
                            <a:pt x="1954840" y="3305513"/>
                          </a:cubicBezTo>
                          <a:cubicBezTo>
                            <a:pt x="1797528" y="3343410"/>
                            <a:pt x="1687976" y="3270069"/>
                            <a:pt x="1599551" y="3305513"/>
                          </a:cubicBezTo>
                          <a:cubicBezTo>
                            <a:pt x="1503976" y="3317880"/>
                            <a:pt x="1356680" y="3315679"/>
                            <a:pt x="1296897" y="3305513"/>
                          </a:cubicBezTo>
                          <a:cubicBezTo>
                            <a:pt x="1214661" y="3308539"/>
                            <a:pt x="1006352" y="3332665"/>
                            <a:pt x="915289" y="3305513"/>
                          </a:cubicBezTo>
                          <a:cubicBezTo>
                            <a:pt x="820360" y="3275522"/>
                            <a:pt x="748446" y="3307999"/>
                            <a:pt x="638953" y="3305513"/>
                          </a:cubicBezTo>
                          <a:cubicBezTo>
                            <a:pt x="577760" y="3302242"/>
                            <a:pt x="415857" y="3315033"/>
                            <a:pt x="336299" y="3305513"/>
                          </a:cubicBezTo>
                          <a:cubicBezTo>
                            <a:pt x="225202" y="3294077"/>
                            <a:pt x="147623" y="3350968"/>
                            <a:pt x="7327" y="3305513"/>
                          </a:cubicBezTo>
                          <a:cubicBezTo>
                            <a:pt x="-48464" y="2909935"/>
                            <a:pt x="-11590" y="2589150"/>
                            <a:pt x="7327" y="2247155"/>
                          </a:cubicBezTo>
                          <a:cubicBezTo>
                            <a:pt x="36001" y="1971153"/>
                            <a:pt x="12309" y="1700454"/>
                            <a:pt x="7327" y="1221530"/>
                          </a:cubicBezTo>
                          <a:cubicBezTo>
                            <a:pt x="-6157" y="711254"/>
                            <a:pt x="11282" y="339092"/>
                            <a:pt x="7327" y="32243"/>
                          </a:cubicBezTo>
                          <a:close/>
                        </a:path>
                      </a:pathLst>
                    </a:cu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42823312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p30"/>
          <p:cNvSpPr txBox="1">
            <a:spLocks noGrp="1"/>
          </p:cNvSpPr>
          <p:nvPr>
            <p:ph type="title"/>
          </p:nvPr>
        </p:nvSpPr>
        <p:spPr>
          <a:xfrm>
            <a:off x="3504177" y="1291603"/>
            <a:ext cx="1041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{04}</a:t>
            </a:r>
            <a:endParaRPr dirty="0"/>
          </a:p>
        </p:txBody>
      </p:sp>
      <p:sp>
        <p:nvSpPr>
          <p:cNvPr id="872" name="Google Shape;872;p30"/>
          <p:cNvSpPr txBox="1">
            <a:spLocks noGrp="1"/>
          </p:cNvSpPr>
          <p:nvPr>
            <p:ph type="title" idx="3"/>
          </p:nvPr>
        </p:nvSpPr>
        <p:spPr>
          <a:xfrm>
            <a:off x="3504177" y="2432853"/>
            <a:ext cx="1041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{05}</a:t>
            </a:r>
            <a:endParaRPr/>
          </a:p>
        </p:txBody>
      </p:sp>
      <p:sp>
        <p:nvSpPr>
          <p:cNvPr id="873" name="Google Shape;873;p30"/>
          <p:cNvSpPr txBox="1">
            <a:spLocks noGrp="1"/>
          </p:cNvSpPr>
          <p:nvPr>
            <p:ph type="title" idx="4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{02}</a:t>
            </a:r>
            <a:endParaRPr dirty="0"/>
          </a:p>
        </p:txBody>
      </p:sp>
      <p:sp>
        <p:nvSpPr>
          <p:cNvPr id="874" name="Google Shape;874;p30"/>
          <p:cNvSpPr txBox="1">
            <a:spLocks noGrp="1"/>
          </p:cNvSpPr>
          <p:nvPr>
            <p:ph type="title" idx="5"/>
          </p:nvPr>
        </p:nvSpPr>
        <p:spPr>
          <a:xfrm>
            <a:off x="3504177" y="3574103"/>
            <a:ext cx="1041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{06}</a:t>
            </a:r>
            <a:endParaRPr dirty="0"/>
          </a:p>
        </p:txBody>
      </p:sp>
      <p:sp>
        <p:nvSpPr>
          <p:cNvPr id="876" name="Google Shape;876;p30"/>
          <p:cNvSpPr txBox="1">
            <a:spLocks noGrp="1"/>
          </p:cNvSpPr>
          <p:nvPr>
            <p:ph type="subTitle" idx="1"/>
          </p:nvPr>
        </p:nvSpPr>
        <p:spPr>
          <a:xfrm>
            <a:off x="713224" y="3005538"/>
            <a:ext cx="2565241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en-GB" dirty="0"/>
              <a:t>Problem Statement</a:t>
            </a:r>
          </a:p>
        </p:txBody>
      </p:sp>
      <p:sp>
        <p:nvSpPr>
          <p:cNvPr id="877" name="Google Shape;877;p30"/>
          <p:cNvSpPr txBox="1">
            <a:spLocks noGrp="1"/>
          </p:cNvSpPr>
          <p:nvPr>
            <p:ph type="subTitle" idx="8"/>
          </p:nvPr>
        </p:nvSpPr>
        <p:spPr>
          <a:xfrm>
            <a:off x="713225" y="4146800"/>
            <a:ext cx="256524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en" dirty="0"/>
              <a:t>Hardware</a:t>
            </a:r>
            <a:endParaRPr lang="en-US" dirty="0"/>
          </a:p>
        </p:txBody>
      </p:sp>
      <p:sp>
        <p:nvSpPr>
          <p:cNvPr id="878" name="Google Shape;878;p30"/>
          <p:cNvSpPr txBox="1">
            <a:spLocks noGrp="1"/>
          </p:cNvSpPr>
          <p:nvPr>
            <p:ph type="subTitle" idx="9"/>
          </p:nvPr>
        </p:nvSpPr>
        <p:spPr>
          <a:xfrm>
            <a:off x="3504177" y="1864300"/>
            <a:ext cx="24633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en-US" dirty="0"/>
              <a:t>Software</a:t>
            </a:r>
          </a:p>
        </p:txBody>
      </p:sp>
      <p:sp>
        <p:nvSpPr>
          <p:cNvPr id="879" name="Google Shape;879;p30"/>
          <p:cNvSpPr txBox="1">
            <a:spLocks noGrp="1"/>
          </p:cNvSpPr>
          <p:nvPr>
            <p:ph type="subTitle" idx="13"/>
          </p:nvPr>
        </p:nvSpPr>
        <p:spPr>
          <a:xfrm>
            <a:off x="3504177" y="3005550"/>
            <a:ext cx="24633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User Guide</a:t>
            </a:r>
            <a:endParaRPr dirty="0"/>
          </a:p>
        </p:txBody>
      </p:sp>
      <p:sp>
        <p:nvSpPr>
          <p:cNvPr id="880" name="Google Shape;880;p30"/>
          <p:cNvSpPr txBox="1">
            <a:spLocks noGrp="1"/>
          </p:cNvSpPr>
          <p:nvPr>
            <p:ph type="subTitle" idx="14"/>
          </p:nvPr>
        </p:nvSpPr>
        <p:spPr>
          <a:xfrm>
            <a:off x="3504177" y="4146800"/>
            <a:ext cx="24633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Conclusion</a:t>
            </a:r>
            <a:endParaRPr dirty="0"/>
          </a:p>
        </p:txBody>
      </p:sp>
      <p:grpSp>
        <p:nvGrpSpPr>
          <p:cNvPr id="862" name="Google Shape;1010;p33">
            <a:extLst>
              <a:ext uri="{FF2B5EF4-FFF2-40B4-BE49-F238E27FC236}">
                <a16:creationId xmlns:a16="http://schemas.microsoft.com/office/drawing/2014/main" id="{E88882BF-9EB7-B418-1E71-C834D4DBE12F}"/>
              </a:ext>
            </a:extLst>
          </p:cNvPr>
          <p:cNvGrpSpPr/>
          <p:nvPr/>
        </p:nvGrpSpPr>
        <p:grpSpPr>
          <a:xfrm>
            <a:off x="7186769" y="723606"/>
            <a:ext cx="367653" cy="436183"/>
            <a:chOff x="7745775" y="768350"/>
            <a:chExt cx="1060488" cy="1301955"/>
          </a:xfrm>
        </p:grpSpPr>
        <p:sp>
          <p:nvSpPr>
            <p:cNvPr id="863" name="Google Shape;1011;p33">
              <a:extLst>
                <a:ext uri="{FF2B5EF4-FFF2-40B4-BE49-F238E27FC236}">
                  <a16:creationId xmlns:a16="http://schemas.microsoft.com/office/drawing/2014/main" id="{85D4E749-2454-24F0-9694-D4E9940D19D4}"/>
                </a:ext>
              </a:extLst>
            </p:cNvPr>
            <p:cNvSpPr/>
            <p:nvPr/>
          </p:nvSpPr>
          <p:spPr>
            <a:xfrm>
              <a:off x="7792029" y="1444337"/>
              <a:ext cx="625975" cy="625968"/>
            </a:xfrm>
            <a:custGeom>
              <a:avLst/>
              <a:gdLst/>
              <a:ahLst/>
              <a:cxnLst/>
              <a:rect l="l" t="t" r="r" b="b"/>
              <a:pathLst>
                <a:path w="2708" h="2708" extrusionOk="0">
                  <a:moveTo>
                    <a:pt x="2052" y="2562"/>
                  </a:moveTo>
                  <a:lnTo>
                    <a:pt x="2052" y="2562"/>
                  </a:lnTo>
                  <a:cubicBezTo>
                    <a:pt x="2583" y="2042"/>
                    <a:pt x="2583" y="2042"/>
                    <a:pt x="2583" y="2042"/>
                  </a:cubicBezTo>
                  <a:cubicBezTo>
                    <a:pt x="2260" y="1719"/>
                    <a:pt x="2260" y="1719"/>
                    <a:pt x="2260" y="1719"/>
                  </a:cubicBezTo>
                  <a:lnTo>
                    <a:pt x="2260" y="1708"/>
                  </a:lnTo>
                  <a:cubicBezTo>
                    <a:pt x="2708" y="1708"/>
                    <a:pt x="2708" y="1708"/>
                    <a:pt x="2708" y="1708"/>
                  </a:cubicBezTo>
                  <a:cubicBezTo>
                    <a:pt x="2708" y="969"/>
                    <a:pt x="2708" y="969"/>
                    <a:pt x="2708" y="969"/>
                  </a:cubicBezTo>
                  <a:cubicBezTo>
                    <a:pt x="2260" y="969"/>
                    <a:pt x="2260" y="969"/>
                    <a:pt x="2260" y="969"/>
                  </a:cubicBezTo>
                  <a:lnTo>
                    <a:pt x="2250" y="958"/>
                  </a:lnTo>
                  <a:cubicBezTo>
                    <a:pt x="2562" y="646"/>
                    <a:pt x="2562" y="646"/>
                    <a:pt x="2562" y="646"/>
                  </a:cubicBezTo>
                  <a:cubicBezTo>
                    <a:pt x="2041" y="125"/>
                    <a:pt x="2041" y="125"/>
                    <a:pt x="2041" y="125"/>
                  </a:cubicBezTo>
                  <a:cubicBezTo>
                    <a:pt x="1729" y="437"/>
                    <a:pt x="1729" y="437"/>
                    <a:pt x="1729" y="437"/>
                  </a:cubicBezTo>
                  <a:cubicBezTo>
                    <a:pt x="1718" y="427"/>
                    <a:pt x="1718" y="427"/>
                    <a:pt x="1708" y="427"/>
                  </a:cubicBezTo>
                  <a:cubicBezTo>
                    <a:pt x="1708" y="0"/>
                    <a:pt x="1708" y="0"/>
                    <a:pt x="1708" y="0"/>
                  </a:cubicBezTo>
                  <a:cubicBezTo>
                    <a:pt x="968" y="0"/>
                    <a:pt x="968" y="0"/>
                    <a:pt x="968" y="0"/>
                  </a:cubicBezTo>
                  <a:cubicBezTo>
                    <a:pt x="968" y="427"/>
                    <a:pt x="968" y="427"/>
                    <a:pt x="968" y="427"/>
                  </a:cubicBezTo>
                  <a:cubicBezTo>
                    <a:pt x="958" y="437"/>
                    <a:pt x="958" y="437"/>
                    <a:pt x="948" y="437"/>
                  </a:cubicBezTo>
                  <a:cubicBezTo>
                    <a:pt x="645" y="146"/>
                    <a:pt x="645" y="146"/>
                    <a:pt x="645" y="146"/>
                  </a:cubicBezTo>
                  <a:cubicBezTo>
                    <a:pt x="125" y="667"/>
                    <a:pt x="125" y="667"/>
                    <a:pt x="125" y="667"/>
                  </a:cubicBezTo>
                  <a:cubicBezTo>
                    <a:pt x="427" y="969"/>
                    <a:pt x="427" y="969"/>
                    <a:pt x="427" y="969"/>
                  </a:cubicBezTo>
                  <a:cubicBezTo>
                    <a:pt x="427" y="979"/>
                    <a:pt x="416" y="990"/>
                    <a:pt x="416" y="990"/>
                  </a:cubicBezTo>
                  <a:cubicBezTo>
                    <a:pt x="0" y="990"/>
                    <a:pt x="0" y="990"/>
                    <a:pt x="0" y="990"/>
                  </a:cubicBezTo>
                  <a:cubicBezTo>
                    <a:pt x="0" y="1740"/>
                    <a:pt x="0" y="1740"/>
                    <a:pt x="0" y="1740"/>
                  </a:cubicBezTo>
                  <a:cubicBezTo>
                    <a:pt x="437" y="1740"/>
                    <a:pt x="437" y="1740"/>
                    <a:pt x="437" y="1740"/>
                  </a:cubicBezTo>
                  <a:cubicBezTo>
                    <a:pt x="437" y="1740"/>
                    <a:pt x="437" y="1750"/>
                    <a:pt x="448" y="1750"/>
                  </a:cubicBezTo>
                  <a:cubicBezTo>
                    <a:pt x="145" y="2052"/>
                    <a:pt x="145" y="2052"/>
                    <a:pt x="145" y="2052"/>
                  </a:cubicBezTo>
                  <a:cubicBezTo>
                    <a:pt x="666" y="2583"/>
                    <a:pt x="666" y="2583"/>
                    <a:pt x="666" y="2583"/>
                  </a:cubicBezTo>
                  <a:cubicBezTo>
                    <a:pt x="979" y="2271"/>
                    <a:pt x="979" y="2271"/>
                    <a:pt x="979" y="2271"/>
                  </a:cubicBezTo>
                  <a:cubicBezTo>
                    <a:pt x="989" y="2271"/>
                    <a:pt x="989" y="2271"/>
                    <a:pt x="989" y="2271"/>
                  </a:cubicBezTo>
                  <a:cubicBezTo>
                    <a:pt x="989" y="2708"/>
                    <a:pt x="989" y="2708"/>
                    <a:pt x="989" y="2708"/>
                  </a:cubicBezTo>
                  <a:cubicBezTo>
                    <a:pt x="1739" y="2708"/>
                    <a:pt x="1739" y="2708"/>
                    <a:pt x="1739" y="2708"/>
                  </a:cubicBezTo>
                  <a:cubicBezTo>
                    <a:pt x="1739" y="2250"/>
                    <a:pt x="1739" y="2250"/>
                    <a:pt x="1739" y="2250"/>
                  </a:cubicBezTo>
                  <a:lnTo>
                    <a:pt x="1739" y="2250"/>
                  </a:lnTo>
                  <a:lnTo>
                    <a:pt x="2052" y="2562"/>
                  </a:lnTo>
                  <a:moveTo>
                    <a:pt x="895" y="1792"/>
                  </a:moveTo>
                  <a:lnTo>
                    <a:pt x="895" y="1792"/>
                  </a:lnTo>
                  <a:cubicBezTo>
                    <a:pt x="645" y="1552"/>
                    <a:pt x="645" y="1146"/>
                    <a:pt x="895" y="896"/>
                  </a:cubicBezTo>
                  <a:cubicBezTo>
                    <a:pt x="1145" y="646"/>
                    <a:pt x="1541" y="646"/>
                    <a:pt x="1791" y="896"/>
                  </a:cubicBezTo>
                  <a:cubicBezTo>
                    <a:pt x="2041" y="1146"/>
                    <a:pt x="2041" y="1552"/>
                    <a:pt x="1791" y="1792"/>
                  </a:cubicBezTo>
                  <a:cubicBezTo>
                    <a:pt x="1541" y="2042"/>
                    <a:pt x="1145" y="2042"/>
                    <a:pt x="895" y="179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4" name="Google Shape;1012;p33">
              <a:extLst>
                <a:ext uri="{FF2B5EF4-FFF2-40B4-BE49-F238E27FC236}">
                  <a16:creationId xmlns:a16="http://schemas.microsoft.com/office/drawing/2014/main" id="{AE360B97-8BD3-0AA5-12A9-36DBC58CC52E}"/>
                </a:ext>
              </a:extLst>
            </p:cNvPr>
            <p:cNvSpPr/>
            <p:nvPr/>
          </p:nvSpPr>
          <p:spPr>
            <a:xfrm>
              <a:off x="8209582" y="952503"/>
              <a:ext cx="334716" cy="334712"/>
            </a:xfrm>
            <a:custGeom>
              <a:avLst/>
              <a:gdLst/>
              <a:ahLst/>
              <a:cxnLst/>
              <a:rect l="l" t="t" r="r" b="b"/>
              <a:pathLst>
                <a:path w="1448" h="1448" extrusionOk="0">
                  <a:moveTo>
                    <a:pt x="531" y="1448"/>
                  </a:moveTo>
                  <a:lnTo>
                    <a:pt x="531" y="1448"/>
                  </a:lnTo>
                  <a:cubicBezTo>
                    <a:pt x="937" y="1448"/>
                    <a:pt x="937" y="1448"/>
                    <a:pt x="937" y="1448"/>
                  </a:cubicBezTo>
                  <a:cubicBezTo>
                    <a:pt x="937" y="1209"/>
                    <a:pt x="937" y="1209"/>
                    <a:pt x="937" y="1209"/>
                  </a:cubicBezTo>
                  <a:lnTo>
                    <a:pt x="937" y="1209"/>
                  </a:lnTo>
                  <a:cubicBezTo>
                    <a:pt x="1104" y="1375"/>
                    <a:pt x="1104" y="1375"/>
                    <a:pt x="1104" y="1375"/>
                  </a:cubicBezTo>
                  <a:cubicBezTo>
                    <a:pt x="1385" y="1094"/>
                    <a:pt x="1385" y="1094"/>
                    <a:pt x="1385" y="1094"/>
                  </a:cubicBezTo>
                  <a:cubicBezTo>
                    <a:pt x="1219" y="927"/>
                    <a:pt x="1219" y="927"/>
                    <a:pt x="1219" y="927"/>
                  </a:cubicBezTo>
                  <a:lnTo>
                    <a:pt x="1219" y="917"/>
                  </a:lnTo>
                  <a:cubicBezTo>
                    <a:pt x="1448" y="917"/>
                    <a:pt x="1448" y="917"/>
                    <a:pt x="1448" y="917"/>
                  </a:cubicBezTo>
                  <a:cubicBezTo>
                    <a:pt x="1448" y="521"/>
                    <a:pt x="1448" y="521"/>
                    <a:pt x="1448" y="521"/>
                  </a:cubicBezTo>
                  <a:cubicBezTo>
                    <a:pt x="1219" y="521"/>
                    <a:pt x="1219" y="521"/>
                    <a:pt x="1219" y="521"/>
                  </a:cubicBezTo>
                  <a:lnTo>
                    <a:pt x="1219" y="511"/>
                  </a:lnTo>
                  <a:cubicBezTo>
                    <a:pt x="1375" y="354"/>
                    <a:pt x="1375" y="354"/>
                    <a:pt x="1375" y="354"/>
                  </a:cubicBezTo>
                  <a:cubicBezTo>
                    <a:pt x="1094" y="73"/>
                    <a:pt x="1094" y="73"/>
                    <a:pt x="1094" y="73"/>
                  </a:cubicBezTo>
                  <a:cubicBezTo>
                    <a:pt x="927" y="229"/>
                    <a:pt x="927" y="229"/>
                    <a:pt x="927" y="229"/>
                  </a:cubicBezTo>
                  <a:lnTo>
                    <a:pt x="916" y="229"/>
                  </a:lnTo>
                  <a:cubicBezTo>
                    <a:pt x="916" y="0"/>
                    <a:pt x="916" y="0"/>
                    <a:pt x="916" y="0"/>
                  </a:cubicBezTo>
                  <a:cubicBezTo>
                    <a:pt x="521" y="0"/>
                    <a:pt x="521" y="0"/>
                    <a:pt x="521" y="0"/>
                  </a:cubicBezTo>
                  <a:cubicBezTo>
                    <a:pt x="521" y="229"/>
                    <a:pt x="521" y="229"/>
                    <a:pt x="521" y="229"/>
                  </a:cubicBezTo>
                  <a:lnTo>
                    <a:pt x="510" y="240"/>
                  </a:lnTo>
                  <a:cubicBezTo>
                    <a:pt x="354" y="84"/>
                    <a:pt x="354" y="84"/>
                    <a:pt x="354" y="84"/>
                  </a:cubicBezTo>
                  <a:cubicBezTo>
                    <a:pt x="73" y="365"/>
                    <a:pt x="73" y="365"/>
                    <a:pt x="73" y="365"/>
                  </a:cubicBezTo>
                  <a:cubicBezTo>
                    <a:pt x="239" y="521"/>
                    <a:pt x="239" y="521"/>
                    <a:pt x="239" y="521"/>
                  </a:cubicBezTo>
                  <a:cubicBezTo>
                    <a:pt x="239" y="532"/>
                    <a:pt x="229" y="532"/>
                    <a:pt x="229" y="532"/>
                  </a:cubicBezTo>
                  <a:cubicBezTo>
                    <a:pt x="0" y="532"/>
                    <a:pt x="0" y="532"/>
                    <a:pt x="0" y="532"/>
                  </a:cubicBezTo>
                  <a:cubicBezTo>
                    <a:pt x="0" y="927"/>
                    <a:pt x="0" y="927"/>
                    <a:pt x="0" y="927"/>
                  </a:cubicBezTo>
                  <a:cubicBezTo>
                    <a:pt x="239" y="927"/>
                    <a:pt x="239" y="927"/>
                    <a:pt x="239" y="927"/>
                  </a:cubicBezTo>
                  <a:cubicBezTo>
                    <a:pt x="239" y="938"/>
                    <a:pt x="239" y="938"/>
                    <a:pt x="250" y="938"/>
                  </a:cubicBezTo>
                  <a:cubicBezTo>
                    <a:pt x="83" y="1104"/>
                    <a:pt x="83" y="1104"/>
                    <a:pt x="83" y="1104"/>
                  </a:cubicBezTo>
                  <a:cubicBezTo>
                    <a:pt x="364" y="1386"/>
                    <a:pt x="364" y="1386"/>
                    <a:pt x="364" y="1386"/>
                  </a:cubicBezTo>
                  <a:cubicBezTo>
                    <a:pt x="531" y="1209"/>
                    <a:pt x="531" y="1209"/>
                    <a:pt x="531" y="1209"/>
                  </a:cubicBezTo>
                  <a:lnTo>
                    <a:pt x="531" y="1209"/>
                  </a:lnTo>
                  <a:lnTo>
                    <a:pt x="531" y="1448"/>
                  </a:lnTo>
                  <a:moveTo>
                    <a:pt x="385" y="719"/>
                  </a:moveTo>
                  <a:lnTo>
                    <a:pt x="385" y="719"/>
                  </a:lnTo>
                  <a:cubicBezTo>
                    <a:pt x="385" y="532"/>
                    <a:pt x="541" y="375"/>
                    <a:pt x="729" y="375"/>
                  </a:cubicBezTo>
                  <a:cubicBezTo>
                    <a:pt x="916" y="375"/>
                    <a:pt x="1073" y="532"/>
                    <a:pt x="1073" y="719"/>
                  </a:cubicBezTo>
                  <a:cubicBezTo>
                    <a:pt x="1073" y="907"/>
                    <a:pt x="916" y="1063"/>
                    <a:pt x="729" y="1063"/>
                  </a:cubicBezTo>
                  <a:cubicBezTo>
                    <a:pt x="541" y="1063"/>
                    <a:pt x="385" y="907"/>
                    <a:pt x="385" y="71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865" name="Google Shape;1013;p33">
              <a:extLst>
                <a:ext uri="{FF2B5EF4-FFF2-40B4-BE49-F238E27FC236}">
                  <a16:creationId xmlns:a16="http://schemas.microsoft.com/office/drawing/2014/main" id="{0D80ECED-60A0-542B-5CB4-15EC8A938438}"/>
                </a:ext>
              </a:extLst>
            </p:cNvPr>
            <p:cNvGrpSpPr/>
            <p:nvPr/>
          </p:nvGrpSpPr>
          <p:grpSpPr>
            <a:xfrm>
              <a:off x="8675342" y="1380115"/>
              <a:ext cx="130920" cy="131400"/>
              <a:chOff x="6633155" y="-3535"/>
              <a:chExt cx="130920" cy="131400"/>
            </a:xfrm>
          </p:grpSpPr>
          <p:cxnSp>
            <p:nvCxnSpPr>
              <p:cNvPr id="881" name="Google Shape;1014;p33">
                <a:extLst>
                  <a:ext uri="{FF2B5EF4-FFF2-40B4-BE49-F238E27FC236}">
                    <a16:creationId xmlns:a16="http://schemas.microsoft.com/office/drawing/2014/main" id="{BBCCCC81-CFFF-28C7-A0A0-6328607C7929}"/>
                  </a:ext>
                </a:extLst>
              </p:cNvPr>
              <p:cNvCxnSpPr/>
              <p:nvPr/>
            </p:nvCxnSpPr>
            <p:spPr>
              <a:xfrm rot="10800000" flipH="1">
                <a:off x="6633275" y="-3535"/>
                <a:ext cx="130800" cy="131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cxnSp>
            <p:nvCxnSpPr>
              <p:cNvPr id="882" name="Google Shape;1015;p33">
                <a:extLst>
                  <a:ext uri="{FF2B5EF4-FFF2-40B4-BE49-F238E27FC236}">
                    <a16:creationId xmlns:a16="http://schemas.microsoft.com/office/drawing/2014/main" id="{539983D1-F641-1236-E315-735B1753BABA}"/>
                  </a:ext>
                </a:extLst>
              </p:cNvPr>
              <p:cNvCxnSpPr/>
              <p:nvPr/>
            </p:nvCxnSpPr>
            <p:spPr>
              <a:xfrm rot="10800000">
                <a:off x="6633155" y="-3535"/>
                <a:ext cx="130800" cy="131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</p:grpSp>
        <p:sp>
          <p:nvSpPr>
            <p:cNvPr id="866" name="Google Shape;1016;p33">
              <a:extLst>
                <a:ext uri="{FF2B5EF4-FFF2-40B4-BE49-F238E27FC236}">
                  <a16:creationId xmlns:a16="http://schemas.microsoft.com/office/drawing/2014/main" id="{F804DBBD-363E-F015-2D77-67B4DD8C7009}"/>
                </a:ext>
              </a:extLst>
            </p:cNvPr>
            <p:cNvSpPr/>
            <p:nvPr/>
          </p:nvSpPr>
          <p:spPr>
            <a:xfrm>
              <a:off x="7745775" y="1061183"/>
              <a:ext cx="117360" cy="117360"/>
            </a:xfrm>
            <a:custGeom>
              <a:avLst/>
              <a:gdLst/>
              <a:ahLst/>
              <a:cxnLst/>
              <a:rect l="l" t="t" r="r" b="b"/>
              <a:pathLst>
                <a:path w="326" h="326" extrusionOk="0">
                  <a:moveTo>
                    <a:pt x="326" y="158"/>
                  </a:moveTo>
                  <a:lnTo>
                    <a:pt x="326" y="158"/>
                  </a:lnTo>
                  <a:cubicBezTo>
                    <a:pt x="326" y="251"/>
                    <a:pt x="252" y="326"/>
                    <a:pt x="168" y="326"/>
                  </a:cubicBezTo>
                  <a:cubicBezTo>
                    <a:pt x="75" y="326"/>
                    <a:pt x="0" y="251"/>
                    <a:pt x="0" y="158"/>
                  </a:cubicBezTo>
                  <a:cubicBezTo>
                    <a:pt x="0" y="75"/>
                    <a:pt x="75" y="0"/>
                    <a:pt x="168" y="0"/>
                  </a:cubicBezTo>
                  <a:cubicBezTo>
                    <a:pt x="252" y="0"/>
                    <a:pt x="326" y="75"/>
                    <a:pt x="326" y="158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6825" tIns="51825" rIns="96825" bIns="518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7" name="Google Shape;1017;p33">
              <a:extLst>
                <a:ext uri="{FF2B5EF4-FFF2-40B4-BE49-F238E27FC236}">
                  <a16:creationId xmlns:a16="http://schemas.microsoft.com/office/drawing/2014/main" id="{2FA96BDA-A72E-2FB1-0DFD-078B81A9FA6E}"/>
                </a:ext>
              </a:extLst>
            </p:cNvPr>
            <p:cNvSpPr/>
            <p:nvPr/>
          </p:nvSpPr>
          <p:spPr>
            <a:xfrm>
              <a:off x="7937352" y="768350"/>
              <a:ext cx="58025" cy="58025"/>
            </a:xfrm>
            <a:custGeom>
              <a:avLst/>
              <a:gdLst/>
              <a:ahLst/>
              <a:cxnLst/>
              <a:rect l="l" t="t" r="r" b="b"/>
              <a:pathLst>
                <a:path w="112" h="112" extrusionOk="0">
                  <a:moveTo>
                    <a:pt x="55" y="112"/>
                  </a:moveTo>
                  <a:lnTo>
                    <a:pt x="55" y="112"/>
                  </a:lnTo>
                  <a:cubicBezTo>
                    <a:pt x="130" y="112"/>
                    <a:pt x="130" y="0"/>
                    <a:pt x="55" y="0"/>
                  </a:cubicBezTo>
                  <a:cubicBezTo>
                    <a:pt x="-19" y="0"/>
                    <a:pt x="-19" y="112"/>
                    <a:pt x="55" y="11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83" name="Google Shape;1018;p33">
            <a:extLst>
              <a:ext uri="{FF2B5EF4-FFF2-40B4-BE49-F238E27FC236}">
                <a16:creationId xmlns:a16="http://schemas.microsoft.com/office/drawing/2014/main" id="{3A716C78-8A19-3CB9-12B2-00CD624468A0}"/>
              </a:ext>
            </a:extLst>
          </p:cNvPr>
          <p:cNvGrpSpPr/>
          <p:nvPr/>
        </p:nvGrpSpPr>
        <p:grpSpPr>
          <a:xfrm>
            <a:off x="7751665" y="757224"/>
            <a:ext cx="789146" cy="820729"/>
            <a:chOff x="6468825" y="784320"/>
            <a:chExt cx="2276280" cy="2449778"/>
          </a:xfrm>
        </p:grpSpPr>
        <p:grpSp>
          <p:nvGrpSpPr>
            <p:cNvPr id="884" name="Google Shape;1019;p33">
              <a:extLst>
                <a:ext uri="{FF2B5EF4-FFF2-40B4-BE49-F238E27FC236}">
                  <a16:creationId xmlns:a16="http://schemas.microsoft.com/office/drawing/2014/main" id="{1E759A8C-CE86-C1FA-6F79-35B31B4055FB}"/>
                </a:ext>
              </a:extLst>
            </p:cNvPr>
            <p:cNvGrpSpPr/>
            <p:nvPr/>
          </p:nvGrpSpPr>
          <p:grpSpPr>
            <a:xfrm>
              <a:off x="6468825" y="784320"/>
              <a:ext cx="2276280" cy="1557360"/>
              <a:chOff x="8155300" y="1485770"/>
              <a:chExt cx="2276280" cy="1557360"/>
            </a:xfrm>
          </p:grpSpPr>
          <p:sp>
            <p:nvSpPr>
              <p:cNvPr id="895" name="Google Shape;1020;p33">
                <a:extLst>
                  <a:ext uri="{FF2B5EF4-FFF2-40B4-BE49-F238E27FC236}">
                    <a16:creationId xmlns:a16="http://schemas.microsoft.com/office/drawing/2014/main" id="{B32109CD-44F7-59D2-26A3-36EABD549B75}"/>
                  </a:ext>
                </a:extLst>
              </p:cNvPr>
              <p:cNvSpPr/>
              <p:nvPr/>
            </p:nvSpPr>
            <p:spPr>
              <a:xfrm>
                <a:off x="8155300" y="1485770"/>
                <a:ext cx="2276280" cy="1557360"/>
              </a:xfrm>
              <a:custGeom>
                <a:avLst/>
                <a:gdLst/>
                <a:ahLst/>
                <a:cxnLst/>
                <a:rect l="l" t="t" r="r" b="b"/>
                <a:pathLst>
                  <a:path w="6323" h="4326" extrusionOk="0">
                    <a:moveTo>
                      <a:pt x="6080" y="4326"/>
                    </a:moveTo>
                    <a:lnTo>
                      <a:pt x="6080" y="4326"/>
                    </a:lnTo>
                    <a:cubicBezTo>
                      <a:pt x="243" y="4326"/>
                      <a:pt x="243" y="4326"/>
                      <a:pt x="243" y="4326"/>
                    </a:cubicBezTo>
                    <a:cubicBezTo>
                      <a:pt x="112" y="4326"/>
                      <a:pt x="0" y="4214"/>
                      <a:pt x="0" y="4083"/>
                    </a:cubicBezTo>
                    <a:cubicBezTo>
                      <a:pt x="0" y="232"/>
                      <a:pt x="0" y="232"/>
                      <a:pt x="0" y="232"/>
                    </a:cubicBezTo>
                    <a:cubicBezTo>
                      <a:pt x="0" y="102"/>
                      <a:pt x="112" y="0"/>
                      <a:pt x="243" y="0"/>
                    </a:cubicBezTo>
                    <a:cubicBezTo>
                      <a:pt x="6080" y="0"/>
                      <a:pt x="6080" y="0"/>
                      <a:pt x="6080" y="0"/>
                    </a:cubicBezTo>
                    <a:cubicBezTo>
                      <a:pt x="6211" y="0"/>
                      <a:pt x="6323" y="102"/>
                      <a:pt x="6323" y="232"/>
                    </a:cubicBezTo>
                    <a:cubicBezTo>
                      <a:pt x="6323" y="4083"/>
                      <a:pt x="6323" y="4083"/>
                      <a:pt x="6323" y="4083"/>
                    </a:cubicBezTo>
                    <a:cubicBezTo>
                      <a:pt x="6323" y="4214"/>
                      <a:pt x="6211" y="4326"/>
                      <a:pt x="6080" y="4326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7" name="Google Shape;1022;p33">
                <a:extLst>
                  <a:ext uri="{FF2B5EF4-FFF2-40B4-BE49-F238E27FC236}">
                    <a16:creationId xmlns:a16="http://schemas.microsoft.com/office/drawing/2014/main" id="{63CACAB5-16D6-031D-F6E6-83180752F131}"/>
                  </a:ext>
                </a:extLst>
              </p:cNvPr>
              <p:cNvSpPr/>
              <p:nvPr/>
            </p:nvSpPr>
            <p:spPr>
              <a:xfrm>
                <a:off x="10005340" y="1529330"/>
                <a:ext cx="77040" cy="80280"/>
              </a:xfrm>
              <a:custGeom>
                <a:avLst/>
                <a:gdLst/>
                <a:ahLst/>
                <a:cxnLst/>
                <a:rect l="l" t="t" r="r" b="b"/>
                <a:pathLst>
                  <a:path w="214" h="223" extrusionOk="0">
                    <a:moveTo>
                      <a:pt x="214" y="111"/>
                    </a:moveTo>
                    <a:lnTo>
                      <a:pt x="214" y="111"/>
                    </a:lnTo>
                    <a:cubicBezTo>
                      <a:pt x="214" y="167"/>
                      <a:pt x="168" y="223"/>
                      <a:pt x="102" y="223"/>
                    </a:cubicBezTo>
                    <a:cubicBezTo>
                      <a:pt x="46" y="223"/>
                      <a:pt x="0" y="167"/>
                      <a:pt x="0" y="111"/>
                    </a:cubicBezTo>
                    <a:cubicBezTo>
                      <a:pt x="0" y="46"/>
                      <a:pt x="46" y="0"/>
                      <a:pt x="102" y="0"/>
                    </a:cubicBezTo>
                    <a:cubicBezTo>
                      <a:pt x="168" y="0"/>
                      <a:pt x="214" y="46"/>
                      <a:pt x="214" y="1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35275" rIns="90000" bIns="352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6" name="Google Shape;1021;p33">
                <a:extLst>
                  <a:ext uri="{FF2B5EF4-FFF2-40B4-BE49-F238E27FC236}">
                    <a16:creationId xmlns:a16="http://schemas.microsoft.com/office/drawing/2014/main" id="{68F75359-A9D9-11EF-F052-62DBD002B75B}"/>
                  </a:ext>
                </a:extLst>
              </p:cNvPr>
              <p:cNvSpPr/>
              <p:nvPr/>
            </p:nvSpPr>
            <p:spPr>
              <a:xfrm>
                <a:off x="8209300" y="1646330"/>
                <a:ext cx="2168280" cy="1342800"/>
              </a:xfrm>
              <a:custGeom>
                <a:avLst/>
                <a:gdLst/>
                <a:ahLst/>
                <a:cxnLst/>
                <a:rect l="l" t="t" r="r" b="b"/>
                <a:pathLst>
                  <a:path w="6023" h="3730" extrusionOk="0">
                    <a:moveTo>
                      <a:pt x="0" y="3646"/>
                    </a:moveTo>
                    <a:lnTo>
                      <a:pt x="0" y="3646"/>
                    </a:lnTo>
                    <a:cubicBezTo>
                      <a:pt x="0" y="84"/>
                      <a:pt x="0" y="84"/>
                      <a:pt x="0" y="84"/>
                    </a:cubicBezTo>
                    <a:cubicBezTo>
                      <a:pt x="0" y="38"/>
                      <a:pt x="38" y="0"/>
                      <a:pt x="84" y="0"/>
                    </a:cubicBezTo>
                    <a:cubicBezTo>
                      <a:pt x="5940" y="0"/>
                      <a:pt x="5940" y="0"/>
                      <a:pt x="5940" y="0"/>
                    </a:cubicBezTo>
                    <a:cubicBezTo>
                      <a:pt x="5987" y="0"/>
                      <a:pt x="6023" y="38"/>
                      <a:pt x="6023" y="84"/>
                    </a:cubicBezTo>
                    <a:cubicBezTo>
                      <a:pt x="6023" y="3646"/>
                      <a:pt x="6023" y="3646"/>
                      <a:pt x="6023" y="3646"/>
                    </a:cubicBezTo>
                    <a:cubicBezTo>
                      <a:pt x="6023" y="3693"/>
                      <a:pt x="5987" y="3730"/>
                      <a:pt x="5940" y="3730"/>
                    </a:cubicBezTo>
                    <a:cubicBezTo>
                      <a:pt x="84" y="3730"/>
                      <a:pt x="84" y="3730"/>
                      <a:pt x="84" y="3730"/>
                    </a:cubicBezTo>
                    <a:cubicBezTo>
                      <a:pt x="38" y="3730"/>
                      <a:pt x="0" y="3693"/>
                      <a:pt x="0" y="3646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8" name="Google Shape;1023;p33">
                <a:extLst>
                  <a:ext uri="{FF2B5EF4-FFF2-40B4-BE49-F238E27FC236}">
                    <a16:creationId xmlns:a16="http://schemas.microsoft.com/office/drawing/2014/main" id="{BC037B9B-4194-9670-42AD-7C345593A67A}"/>
                  </a:ext>
                </a:extLst>
              </p:cNvPr>
              <p:cNvSpPr/>
              <p:nvPr/>
            </p:nvSpPr>
            <p:spPr>
              <a:xfrm>
                <a:off x="10129180" y="1529330"/>
                <a:ext cx="80640" cy="80280"/>
              </a:xfrm>
              <a:custGeom>
                <a:avLst/>
                <a:gdLst/>
                <a:ahLst/>
                <a:cxnLst/>
                <a:rect l="l" t="t" r="r" b="b"/>
                <a:pathLst>
                  <a:path w="224" h="223" extrusionOk="0">
                    <a:moveTo>
                      <a:pt x="224" y="111"/>
                    </a:moveTo>
                    <a:lnTo>
                      <a:pt x="224" y="111"/>
                    </a:lnTo>
                    <a:cubicBezTo>
                      <a:pt x="224" y="167"/>
                      <a:pt x="168" y="223"/>
                      <a:pt x="112" y="223"/>
                    </a:cubicBezTo>
                    <a:cubicBezTo>
                      <a:pt x="48" y="223"/>
                      <a:pt x="0" y="167"/>
                      <a:pt x="0" y="111"/>
                    </a:cubicBezTo>
                    <a:cubicBezTo>
                      <a:pt x="0" y="46"/>
                      <a:pt x="48" y="0"/>
                      <a:pt x="112" y="0"/>
                    </a:cubicBezTo>
                    <a:cubicBezTo>
                      <a:pt x="168" y="0"/>
                      <a:pt x="224" y="46"/>
                      <a:pt x="224" y="1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35275" rIns="90000" bIns="352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9" name="Google Shape;1024;p33">
                <a:extLst>
                  <a:ext uri="{FF2B5EF4-FFF2-40B4-BE49-F238E27FC236}">
                    <a16:creationId xmlns:a16="http://schemas.microsoft.com/office/drawing/2014/main" id="{0F68BCB8-C118-A1E5-F736-84B27919860A}"/>
                  </a:ext>
                </a:extLst>
              </p:cNvPr>
              <p:cNvSpPr/>
              <p:nvPr/>
            </p:nvSpPr>
            <p:spPr>
              <a:xfrm>
                <a:off x="10256980" y="1529330"/>
                <a:ext cx="77040" cy="80280"/>
              </a:xfrm>
              <a:custGeom>
                <a:avLst/>
                <a:gdLst/>
                <a:ahLst/>
                <a:cxnLst/>
                <a:rect l="l" t="t" r="r" b="b"/>
                <a:pathLst>
                  <a:path w="214" h="223" extrusionOk="0">
                    <a:moveTo>
                      <a:pt x="214" y="111"/>
                    </a:moveTo>
                    <a:lnTo>
                      <a:pt x="214" y="111"/>
                    </a:lnTo>
                    <a:cubicBezTo>
                      <a:pt x="214" y="167"/>
                      <a:pt x="168" y="223"/>
                      <a:pt x="103" y="223"/>
                    </a:cubicBezTo>
                    <a:cubicBezTo>
                      <a:pt x="46" y="223"/>
                      <a:pt x="0" y="167"/>
                      <a:pt x="0" y="111"/>
                    </a:cubicBezTo>
                    <a:cubicBezTo>
                      <a:pt x="0" y="46"/>
                      <a:pt x="46" y="0"/>
                      <a:pt x="103" y="0"/>
                    </a:cubicBezTo>
                    <a:cubicBezTo>
                      <a:pt x="168" y="0"/>
                      <a:pt x="214" y="46"/>
                      <a:pt x="214" y="1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35275" rIns="90000" bIns="352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85" name="Google Shape;1033;p33">
              <a:extLst>
                <a:ext uri="{FF2B5EF4-FFF2-40B4-BE49-F238E27FC236}">
                  <a16:creationId xmlns:a16="http://schemas.microsoft.com/office/drawing/2014/main" id="{645BCD5B-5D60-5590-8EA2-8AC86EDC0F4D}"/>
                </a:ext>
              </a:extLst>
            </p:cNvPr>
            <p:cNvGrpSpPr/>
            <p:nvPr/>
          </p:nvGrpSpPr>
          <p:grpSpPr>
            <a:xfrm>
              <a:off x="6549825" y="2872424"/>
              <a:ext cx="835100" cy="361675"/>
              <a:chOff x="7910000" y="2495799"/>
              <a:chExt cx="835100" cy="361675"/>
            </a:xfrm>
          </p:grpSpPr>
          <p:sp>
            <p:nvSpPr>
              <p:cNvPr id="890" name="Google Shape;1034;p33">
                <a:extLst>
                  <a:ext uri="{FF2B5EF4-FFF2-40B4-BE49-F238E27FC236}">
                    <a16:creationId xmlns:a16="http://schemas.microsoft.com/office/drawing/2014/main" id="{0918DDF4-44AE-5B1D-34CE-6CCD30313465}"/>
                  </a:ext>
                </a:extLst>
              </p:cNvPr>
              <p:cNvSpPr/>
              <p:nvPr/>
            </p:nvSpPr>
            <p:spPr>
              <a:xfrm>
                <a:off x="7910000" y="2495799"/>
                <a:ext cx="835100" cy="361675"/>
              </a:xfrm>
              <a:custGeom>
                <a:avLst/>
                <a:gdLst/>
                <a:ahLst/>
                <a:cxnLst/>
                <a:rect l="l" t="t" r="r" b="b"/>
                <a:pathLst>
                  <a:path w="1838" h="796" extrusionOk="0">
                    <a:moveTo>
                      <a:pt x="10" y="755"/>
                    </a:moveTo>
                    <a:lnTo>
                      <a:pt x="10" y="755"/>
                    </a:lnTo>
                    <a:cubicBezTo>
                      <a:pt x="57" y="718"/>
                      <a:pt x="131" y="653"/>
                      <a:pt x="188" y="559"/>
                    </a:cubicBezTo>
                    <a:cubicBezTo>
                      <a:pt x="141" y="504"/>
                      <a:pt x="103" y="420"/>
                      <a:pt x="103" y="336"/>
                    </a:cubicBezTo>
                    <a:cubicBezTo>
                      <a:pt x="103" y="149"/>
                      <a:pt x="253" y="0"/>
                      <a:pt x="439" y="0"/>
                    </a:cubicBezTo>
                    <a:cubicBezTo>
                      <a:pt x="1502" y="0"/>
                      <a:pt x="1502" y="0"/>
                      <a:pt x="1502" y="0"/>
                    </a:cubicBezTo>
                    <a:cubicBezTo>
                      <a:pt x="1689" y="0"/>
                      <a:pt x="1838" y="149"/>
                      <a:pt x="1838" y="336"/>
                    </a:cubicBezTo>
                    <a:cubicBezTo>
                      <a:pt x="1838" y="522"/>
                      <a:pt x="1689" y="671"/>
                      <a:pt x="1502" y="671"/>
                    </a:cubicBezTo>
                    <a:cubicBezTo>
                      <a:pt x="439" y="671"/>
                      <a:pt x="439" y="671"/>
                      <a:pt x="439" y="671"/>
                    </a:cubicBezTo>
                    <a:cubicBezTo>
                      <a:pt x="420" y="671"/>
                      <a:pt x="402" y="671"/>
                      <a:pt x="393" y="662"/>
                    </a:cubicBezTo>
                    <a:cubicBezTo>
                      <a:pt x="308" y="746"/>
                      <a:pt x="188" y="811"/>
                      <a:pt x="19" y="793"/>
                    </a:cubicBezTo>
                    <a:cubicBezTo>
                      <a:pt x="1" y="793"/>
                      <a:pt x="-9" y="764"/>
                      <a:pt x="10" y="755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1" name="Google Shape;1035;p33">
                <a:extLst>
                  <a:ext uri="{FF2B5EF4-FFF2-40B4-BE49-F238E27FC236}">
                    <a16:creationId xmlns:a16="http://schemas.microsoft.com/office/drawing/2014/main" id="{BDD793AE-C2ED-4994-9463-E14A8F7A2123}"/>
                  </a:ext>
                </a:extLst>
              </p:cNvPr>
              <p:cNvSpPr/>
              <p:nvPr/>
            </p:nvSpPr>
            <p:spPr>
              <a:xfrm>
                <a:off x="8554272" y="2588944"/>
                <a:ext cx="110408" cy="110411"/>
              </a:xfrm>
              <a:custGeom>
                <a:avLst/>
                <a:gdLst/>
                <a:ahLst/>
                <a:cxnLst/>
                <a:rect l="l" t="t" r="r" b="b"/>
                <a:pathLst>
                  <a:path w="243" h="243" extrusionOk="0">
                    <a:moveTo>
                      <a:pt x="0" y="122"/>
                    </a:moveTo>
                    <a:lnTo>
                      <a:pt x="0" y="122"/>
                    </a:lnTo>
                    <a:cubicBezTo>
                      <a:pt x="0" y="187"/>
                      <a:pt x="56" y="243"/>
                      <a:pt x="121" y="243"/>
                    </a:cubicBezTo>
                    <a:cubicBezTo>
                      <a:pt x="187" y="243"/>
                      <a:pt x="243" y="187"/>
                      <a:pt x="243" y="122"/>
                    </a:cubicBezTo>
                    <a:cubicBezTo>
                      <a:pt x="243" y="56"/>
                      <a:pt x="187" y="0"/>
                      <a:pt x="121" y="0"/>
                    </a:cubicBezTo>
                    <a:cubicBezTo>
                      <a:pt x="56" y="0"/>
                      <a:pt x="0" y="56"/>
                      <a:pt x="0" y="12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2475" rIns="90000" bIns="424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2" name="Google Shape;1036;p33">
                <a:extLst>
                  <a:ext uri="{FF2B5EF4-FFF2-40B4-BE49-F238E27FC236}">
                    <a16:creationId xmlns:a16="http://schemas.microsoft.com/office/drawing/2014/main" id="{DA080A59-1794-A379-0F7F-995EB4ED6C1F}"/>
                  </a:ext>
                </a:extLst>
              </p:cNvPr>
              <p:cNvSpPr/>
              <p:nvPr/>
            </p:nvSpPr>
            <p:spPr>
              <a:xfrm>
                <a:off x="8384798" y="2588944"/>
                <a:ext cx="110408" cy="110411"/>
              </a:xfrm>
              <a:custGeom>
                <a:avLst/>
                <a:gdLst/>
                <a:ahLst/>
                <a:cxnLst/>
                <a:rect l="l" t="t" r="r" b="b"/>
                <a:pathLst>
                  <a:path w="243" h="243" extrusionOk="0">
                    <a:moveTo>
                      <a:pt x="0" y="122"/>
                    </a:moveTo>
                    <a:lnTo>
                      <a:pt x="0" y="122"/>
                    </a:lnTo>
                    <a:cubicBezTo>
                      <a:pt x="0" y="187"/>
                      <a:pt x="56" y="243"/>
                      <a:pt x="122" y="243"/>
                    </a:cubicBezTo>
                    <a:cubicBezTo>
                      <a:pt x="187" y="243"/>
                      <a:pt x="243" y="187"/>
                      <a:pt x="243" y="122"/>
                    </a:cubicBezTo>
                    <a:cubicBezTo>
                      <a:pt x="243" y="56"/>
                      <a:pt x="187" y="0"/>
                      <a:pt x="122" y="0"/>
                    </a:cubicBezTo>
                    <a:cubicBezTo>
                      <a:pt x="56" y="0"/>
                      <a:pt x="0" y="56"/>
                      <a:pt x="0" y="12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2475" rIns="90000" bIns="424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3" name="Google Shape;1037;p33">
                <a:extLst>
                  <a:ext uri="{FF2B5EF4-FFF2-40B4-BE49-F238E27FC236}">
                    <a16:creationId xmlns:a16="http://schemas.microsoft.com/office/drawing/2014/main" id="{DE646C73-D64A-1FEE-3ECD-272944679AC6}"/>
                  </a:ext>
                </a:extLst>
              </p:cNvPr>
              <p:cNvSpPr/>
              <p:nvPr/>
            </p:nvSpPr>
            <p:spPr>
              <a:xfrm>
                <a:off x="8215779" y="2588944"/>
                <a:ext cx="105410" cy="110411"/>
              </a:xfrm>
              <a:custGeom>
                <a:avLst/>
                <a:gdLst/>
                <a:ahLst/>
                <a:cxnLst/>
                <a:rect l="l" t="t" r="r" b="b"/>
                <a:pathLst>
                  <a:path w="232" h="243" extrusionOk="0">
                    <a:moveTo>
                      <a:pt x="0" y="122"/>
                    </a:moveTo>
                    <a:lnTo>
                      <a:pt x="0" y="122"/>
                    </a:lnTo>
                    <a:cubicBezTo>
                      <a:pt x="0" y="187"/>
                      <a:pt x="55" y="243"/>
                      <a:pt x="121" y="243"/>
                    </a:cubicBezTo>
                    <a:cubicBezTo>
                      <a:pt x="186" y="243"/>
                      <a:pt x="232" y="187"/>
                      <a:pt x="232" y="122"/>
                    </a:cubicBezTo>
                    <a:cubicBezTo>
                      <a:pt x="232" y="56"/>
                      <a:pt x="186" y="0"/>
                      <a:pt x="121" y="0"/>
                    </a:cubicBezTo>
                    <a:cubicBezTo>
                      <a:pt x="55" y="0"/>
                      <a:pt x="0" y="56"/>
                      <a:pt x="0" y="12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2475" rIns="90000" bIns="424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4" name="Google Shape;1038;p33">
                <a:extLst>
                  <a:ext uri="{FF2B5EF4-FFF2-40B4-BE49-F238E27FC236}">
                    <a16:creationId xmlns:a16="http://schemas.microsoft.com/office/drawing/2014/main" id="{CD2639AC-C084-4596-C393-C20F9C50E7BC}"/>
                  </a:ext>
                </a:extLst>
              </p:cNvPr>
              <p:cNvSpPr/>
              <p:nvPr/>
            </p:nvSpPr>
            <p:spPr>
              <a:xfrm>
                <a:off x="8045851" y="2588944"/>
                <a:ext cx="105864" cy="110411"/>
              </a:xfrm>
              <a:custGeom>
                <a:avLst/>
                <a:gdLst/>
                <a:ahLst/>
                <a:cxnLst/>
                <a:rect l="l" t="t" r="r" b="b"/>
                <a:pathLst>
                  <a:path w="233" h="243" extrusionOk="0">
                    <a:moveTo>
                      <a:pt x="0" y="122"/>
                    </a:moveTo>
                    <a:lnTo>
                      <a:pt x="0" y="122"/>
                    </a:lnTo>
                    <a:cubicBezTo>
                      <a:pt x="0" y="187"/>
                      <a:pt x="56" y="243"/>
                      <a:pt x="121" y="243"/>
                    </a:cubicBezTo>
                    <a:cubicBezTo>
                      <a:pt x="187" y="243"/>
                      <a:pt x="233" y="187"/>
                      <a:pt x="233" y="122"/>
                    </a:cubicBezTo>
                    <a:cubicBezTo>
                      <a:pt x="233" y="56"/>
                      <a:pt x="187" y="0"/>
                      <a:pt x="121" y="0"/>
                    </a:cubicBezTo>
                    <a:cubicBezTo>
                      <a:pt x="56" y="0"/>
                      <a:pt x="0" y="56"/>
                      <a:pt x="0" y="12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2475" rIns="90000" bIns="424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86" name="Google Shape;1039;p33">
              <a:extLst>
                <a:ext uri="{FF2B5EF4-FFF2-40B4-BE49-F238E27FC236}">
                  <a16:creationId xmlns:a16="http://schemas.microsoft.com/office/drawing/2014/main" id="{2D46EEA1-8E24-7158-D025-C0A3DA51DD1D}"/>
                </a:ext>
              </a:extLst>
            </p:cNvPr>
            <p:cNvGrpSpPr/>
            <p:nvPr/>
          </p:nvGrpSpPr>
          <p:grpSpPr>
            <a:xfrm>
              <a:off x="7186125" y="2511450"/>
              <a:ext cx="924450" cy="93600"/>
              <a:chOff x="7186125" y="2511450"/>
              <a:chExt cx="924450" cy="93600"/>
            </a:xfrm>
          </p:grpSpPr>
          <p:cxnSp>
            <p:nvCxnSpPr>
              <p:cNvPr id="887" name="Google Shape;1040;p33">
                <a:extLst>
                  <a:ext uri="{FF2B5EF4-FFF2-40B4-BE49-F238E27FC236}">
                    <a16:creationId xmlns:a16="http://schemas.microsoft.com/office/drawing/2014/main" id="{3096E947-CB91-00B6-C74C-67424461FA35}"/>
                  </a:ext>
                </a:extLst>
              </p:cNvPr>
              <p:cNvCxnSpPr/>
              <p:nvPr/>
            </p:nvCxnSpPr>
            <p:spPr>
              <a:xfrm>
                <a:off x="7240450" y="2558250"/>
                <a:ext cx="8103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888" name="Google Shape;1041;p33">
                <a:extLst>
                  <a:ext uri="{FF2B5EF4-FFF2-40B4-BE49-F238E27FC236}">
                    <a16:creationId xmlns:a16="http://schemas.microsoft.com/office/drawing/2014/main" id="{FC48F226-431F-27FA-0CCD-8BD52E17A5CE}"/>
                  </a:ext>
                </a:extLst>
              </p:cNvPr>
              <p:cNvSpPr/>
              <p:nvPr/>
            </p:nvSpPr>
            <p:spPr>
              <a:xfrm>
                <a:off x="7186125" y="2523300"/>
                <a:ext cx="69900" cy="699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889" name="Google Shape;1042;p33">
                <a:extLst>
                  <a:ext uri="{FF2B5EF4-FFF2-40B4-BE49-F238E27FC236}">
                    <a16:creationId xmlns:a16="http://schemas.microsoft.com/office/drawing/2014/main" id="{3A90D5A9-2C05-5A10-EA68-EA68DEFD9060}"/>
                  </a:ext>
                </a:extLst>
              </p:cNvPr>
              <p:cNvSpPr/>
              <p:nvPr/>
            </p:nvSpPr>
            <p:spPr>
              <a:xfrm>
                <a:off x="8016975" y="2511450"/>
                <a:ext cx="93600" cy="9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</p:grpSp>
      </p:grpSp>
      <p:sp>
        <p:nvSpPr>
          <p:cNvPr id="909" name="Google Shape;878;p30">
            <a:extLst>
              <a:ext uri="{FF2B5EF4-FFF2-40B4-BE49-F238E27FC236}">
                <a16:creationId xmlns:a16="http://schemas.microsoft.com/office/drawing/2014/main" id="{CCB409A4-3699-EA32-E4DE-CDC430852A19}"/>
              </a:ext>
            </a:extLst>
          </p:cNvPr>
          <p:cNvSpPr txBox="1">
            <a:spLocks/>
          </p:cNvSpPr>
          <p:nvPr/>
        </p:nvSpPr>
        <p:spPr>
          <a:xfrm>
            <a:off x="713224" y="1862203"/>
            <a:ext cx="24633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Bai Jamjuree"/>
              <a:buNone/>
              <a:defRPr sz="2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i Jamjuree"/>
              <a:buNone/>
              <a:defRPr sz="2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i Jamjuree"/>
              <a:buNone/>
              <a:defRPr sz="2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i Jamjuree"/>
              <a:buNone/>
              <a:defRPr sz="2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i Jamjuree"/>
              <a:buNone/>
              <a:defRPr sz="2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i Jamjuree"/>
              <a:buNone/>
              <a:defRPr sz="2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i Jamjuree"/>
              <a:buNone/>
              <a:defRPr sz="2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i Jamjuree"/>
              <a:buNone/>
              <a:defRPr sz="2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i Jamjuree"/>
              <a:buNone/>
              <a:defRPr sz="2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pPr marL="0" indent="0"/>
            <a:r>
              <a:rPr lang="en" dirty="0"/>
              <a:t>Introduction</a:t>
            </a:r>
            <a:endParaRPr lang="en-US" dirty="0"/>
          </a:p>
        </p:txBody>
      </p:sp>
      <p:sp>
        <p:nvSpPr>
          <p:cNvPr id="913" name="Google Shape;870;p30">
            <a:extLst>
              <a:ext uri="{FF2B5EF4-FFF2-40B4-BE49-F238E27FC236}">
                <a16:creationId xmlns:a16="http://schemas.microsoft.com/office/drawing/2014/main" id="{FD0F7F58-39EB-3EF7-ED4C-6BCFE2545CFC}"/>
              </a:ext>
            </a:extLst>
          </p:cNvPr>
          <p:cNvSpPr txBox="1">
            <a:spLocks/>
          </p:cNvSpPr>
          <p:nvPr/>
        </p:nvSpPr>
        <p:spPr>
          <a:xfrm>
            <a:off x="735296" y="1289518"/>
            <a:ext cx="1041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r>
              <a:rPr lang="en" dirty="0"/>
              <a:t>{01}</a:t>
            </a:r>
          </a:p>
        </p:txBody>
      </p:sp>
      <p:sp>
        <p:nvSpPr>
          <p:cNvPr id="914" name="Google Shape;1007;p33">
            <a:extLst>
              <a:ext uri="{FF2B5EF4-FFF2-40B4-BE49-F238E27FC236}">
                <a16:creationId xmlns:a16="http://schemas.microsoft.com/office/drawing/2014/main" id="{674B15C3-2F56-56B4-978E-CD38C7D378DE}"/>
              </a:ext>
            </a:extLst>
          </p:cNvPr>
          <p:cNvSpPr txBox="1">
            <a:spLocks/>
          </p:cNvSpPr>
          <p:nvPr/>
        </p:nvSpPr>
        <p:spPr>
          <a:xfrm>
            <a:off x="622431" y="366403"/>
            <a:ext cx="6236685" cy="92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Font typeface="Bai Jamjuree"/>
              <a:buNone/>
              <a:defRPr sz="46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rgbClr val="191919"/>
                </a:solidFill>
                <a:latin typeface="Bai Jamjuree"/>
                <a:ea typeface="Bai Jamjuree"/>
                <a:cs typeface="Bai Jamjuree"/>
                <a:sym typeface="Bai Jamjure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rgbClr val="191919"/>
                </a:solidFill>
                <a:latin typeface="Bai Jamjuree"/>
                <a:ea typeface="Bai Jamjuree"/>
                <a:cs typeface="Bai Jamjuree"/>
                <a:sym typeface="Bai Jamjure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rgbClr val="191919"/>
                </a:solidFill>
                <a:latin typeface="Bai Jamjuree"/>
                <a:ea typeface="Bai Jamjuree"/>
                <a:cs typeface="Bai Jamjuree"/>
                <a:sym typeface="Bai Jamjure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rgbClr val="191919"/>
                </a:solidFill>
                <a:latin typeface="Bai Jamjuree"/>
                <a:ea typeface="Bai Jamjuree"/>
                <a:cs typeface="Bai Jamjuree"/>
                <a:sym typeface="Bai Jamjure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rgbClr val="191919"/>
                </a:solidFill>
                <a:latin typeface="Bai Jamjuree"/>
                <a:ea typeface="Bai Jamjuree"/>
                <a:cs typeface="Bai Jamjuree"/>
                <a:sym typeface="Bai Jamjure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rgbClr val="191919"/>
                </a:solidFill>
                <a:latin typeface="Bai Jamjuree"/>
                <a:ea typeface="Bai Jamjuree"/>
                <a:cs typeface="Bai Jamjuree"/>
                <a:sym typeface="Bai Jamjure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rgbClr val="191919"/>
                </a:solidFill>
                <a:latin typeface="Bai Jamjuree"/>
                <a:ea typeface="Bai Jamjuree"/>
                <a:cs typeface="Bai Jamjuree"/>
                <a:sym typeface="Bai Jamjure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rgbClr val="191919"/>
                </a:solidFill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r>
              <a:rPr lang="en-US" sz="4400" dirty="0"/>
              <a:t>Table of Contents</a:t>
            </a:r>
          </a:p>
        </p:txBody>
      </p:sp>
      <p:pic>
        <p:nvPicPr>
          <p:cNvPr id="920" name="Picture 919">
            <a:extLst>
              <a:ext uri="{FF2B5EF4-FFF2-40B4-BE49-F238E27FC236}">
                <a16:creationId xmlns:a16="http://schemas.microsoft.com/office/drawing/2014/main" id="{F32D0DD0-5948-D1C8-CE3C-64EC5BEA100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7443" t="36384" r="1" b="30346"/>
          <a:stretch/>
        </p:blipFill>
        <p:spPr>
          <a:xfrm>
            <a:off x="7803490" y="849343"/>
            <a:ext cx="685495" cy="355376"/>
          </a:xfrm>
          <a:prstGeom prst="rect">
            <a:avLst/>
          </a:prstGeom>
        </p:spPr>
      </p:pic>
      <p:sp>
        <p:nvSpPr>
          <p:cNvPr id="2" name="Google Shape;873;p30">
            <a:extLst>
              <a:ext uri="{FF2B5EF4-FFF2-40B4-BE49-F238E27FC236}">
                <a16:creationId xmlns:a16="http://schemas.microsoft.com/office/drawing/2014/main" id="{3CA47884-751B-0B49-C0C7-3E8DD1DB9DCA}"/>
              </a:ext>
            </a:extLst>
          </p:cNvPr>
          <p:cNvSpPr txBox="1">
            <a:spLocks/>
          </p:cNvSpPr>
          <p:nvPr/>
        </p:nvSpPr>
        <p:spPr>
          <a:xfrm>
            <a:off x="713224" y="3578021"/>
            <a:ext cx="1041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r>
              <a:rPr lang="en" dirty="0"/>
              <a:t>{03}</a:t>
            </a:r>
          </a:p>
        </p:txBody>
      </p:sp>
      <p:sp>
        <p:nvSpPr>
          <p:cNvPr id="3" name="Google Shape;760;p28">
            <a:extLst>
              <a:ext uri="{FF2B5EF4-FFF2-40B4-BE49-F238E27FC236}">
                <a16:creationId xmlns:a16="http://schemas.microsoft.com/office/drawing/2014/main" id="{2F4C2FCA-A33B-FF38-E09A-44CA6A6EA018}"/>
              </a:ext>
            </a:extLst>
          </p:cNvPr>
          <p:cNvSpPr txBox="1">
            <a:spLocks/>
          </p:cNvSpPr>
          <p:nvPr/>
        </p:nvSpPr>
        <p:spPr>
          <a:xfrm>
            <a:off x="808401" y="-1621712"/>
            <a:ext cx="5159076" cy="69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Bai Jamjuree"/>
              <a:buNone/>
              <a:defRPr sz="2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i Jamjuree"/>
              <a:buNone/>
              <a:defRPr sz="2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i Jamjuree"/>
              <a:buNone/>
              <a:defRPr sz="2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i Jamjuree"/>
              <a:buNone/>
              <a:defRPr sz="2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i Jamjuree"/>
              <a:buNone/>
              <a:defRPr sz="2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i Jamjuree"/>
              <a:buNone/>
              <a:defRPr sz="2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i Jamjuree"/>
              <a:buNone/>
              <a:defRPr sz="2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i Jamjuree"/>
              <a:buNone/>
              <a:defRPr sz="2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i Jamjuree"/>
              <a:buNone/>
              <a:defRPr sz="2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pPr marL="0" indent="0"/>
            <a:r>
              <a:rPr lang="en-US" dirty="0"/>
              <a:t>The cdm-8 project </a:t>
            </a:r>
          </a:p>
          <a:p>
            <a:pPr marL="0" indent="0"/>
            <a:r>
              <a:rPr lang="en-US" dirty="0"/>
              <a:t>made by </a:t>
            </a:r>
            <a:r>
              <a:rPr lang="en-US" dirty="0" err="1"/>
              <a:t>Martynov</a:t>
            </a:r>
            <a:r>
              <a:rPr lang="en-US" dirty="0"/>
              <a:t> B &amp; </a:t>
            </a:r>
            <a:r>
              <a:rPr lang="en-US" dirty="0" err="1"/>
              <a:t>Belov</a:t>
            </a:r>
            <a:r>
              <a:rPr lang="en-US" dirty="0"/>
              <a:t> D</a:t>
            </a:r>
          </a:p>
          <a:p>
            <a:pPr marL="0" indent="0"/>
            <a:r>
              <a:rPr lang="en-US" dirty="0"/>
              <a:t>23217  </a:t>
            </a:r>
          </a:p>
        </p:txBody>
      </p:sp>
      <p:sp>
        <p:nvSpPr>
          <p:cNvPr id="4" name="Google Shape;1007;p33">
            <a:extLst>
              <a:ext uri="{FF2B5EF4-FFF2-40B4-BE49-F238E27FC236}">
                <a16:creationId xmlns:a16="http://schemas.microsoft.com/office/drawing/2014/main" id="{B61B6C56-A91A-E4C4-3ED5-39B149061D57}"/>
              </a:ext>
            </a:extLst>
          </p:cNvPr>
          <p:cNvSpPr txBox="1">
            <a:spLocks/>
          </p:cNvSpPr>
          <p:nvPr/>
        </p:nvSpPr>
        <p:spPr>
          <a:xfrm>
            <a:off x="808402" y="-3088079"/>
            <a:ext cx="6236685" cy="92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Font typeface="Bai Jamjuree"/>
              <a:buNone/>
              <a:defRPr sz="46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rgbClr val="191919"/>
                </a:solidFill>
                <a:latin typeface="Bai Jamjuree"/>
                <a:ea typeface="Bai Jamjuree"/>
                <a:cs typeface="Bai Jamjuree"/>
                <a:sym typeface="Bai Jamjure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rgbClr val="191919"/>
                </a:solidFill>
                <a:latin typeface="Bai Jamjuree"/>
                <a:ea typeface="Bai Jamjuree"/>
                <a:cs typeface="Bai Jamjuree"/>
                <a:sym typeface="Bai Jamjure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rgbClr val="191919"/>
                </a:solidFill>
                <a:latin typeface="Bai Jamjuree"/>
                <a:ea typeface="Bai Jamjuree"/>
                <a:cs typeface="Bai Jamjuree"/>
                <a:sym typeface="Bai Jamjure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rgbClr val="191919"/>
                </a:solidFill>
                <a:latin typeface="Bai Jamjuree"/>
                <a:ea typeface="Bai Jamjuree"/>
                <a:cs typeface="Bai Jamjuree"/>
                <a:sym typeface="Bai Jamjure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rgbClr val="191919"/>
                </a:solidFill>
                <a:latin typeface="Bai Jamjuree"/>
                <a:ea typeface="Bai Jamjuree"/>
                <a:cs typeface="Bai Jamjuree"/>
                <a:sym typeface="Bai Jamjure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rgbClr val="191919"/>
                </a:solidFill>
                <a:latin typeface="Bai Jamjuree"/>
                <a:ea typeface="Bai Jamjuree"/>
                <a:cs typeface="Bai Jamjuree"/>
                <a:sym typeface="Bai Jamjure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rgbClr val="191919"/>
                </a:solidFill>
                <a:latin typeface="Bai Jamjuree"/>
                <a:ea typeface="Bai Jamjuree"/>
                <a:cs typeface="Bai Jamjuree"/>
                <a:sym typeface="Bai Jamjure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rgbClr val="191919"/>
                </a:solidFill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br>
              <a:rPr lang="en" dirty="0"/>
            </a:br>
            <a:r>
              <a:rPr lang="en" dirty="0"/>
              <a:t>Game</a:t>
            </a:r>
            <a:br>
              <a:rPr lang="en" dirty="0"/>
            </a:br>
            <a:r>
              <a:rPr lang="en" dirty="0"/>
              <a:t>of Life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32"/>
          <p:cNvSpPr txBox="1">
            <a:spLocks noGrp="1"/>
          </p:cNvSpPr>
          <p:nvPr>
            <p:ph type="title"/>
          </p:nvPr>
        </p:nvSpPr>
        <p:spPr>
          <a:xfrm>
            <a:off x="809739" y="591112"/>
            <a:ext cx="752128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Changes</a:t>
            </a:r>
            <a:endParaRPr/>
          </a:p>
        </p:txBody>
      </p:sp>
      <p:sp>
        <p:nvSpPr>
          <p:cNvPr id="947" name="Google Shape;947;p32"/>
          <p:cNvSpPr txBox="1">
            <a:spLocks noGrp="1"/>
          </p:cNvSpPr>
          <p:nvPr>
            <p:ph type="subTitle" idx="1"/>
          </p:nvPr>
        </p:nvSpPr>
        <p:spPr>
          <a:xfrm>
            <a:off x="1117938" y="1159778"/>
            <a:ext cx="6904888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800"/>
              <a:t>Rules editor</a:t>
            </a:r>
            <a:endParaRPr lang="ru-RU" sz="180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72C6A93-6CAC-C6CD-4303-960BB0C2E1E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10913" y="1645285"/>
            <a:ext cx="7522176" cy="3227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1278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3">
            <a:extLst>
              <a:ext uri="{FF2B5EF4-FFF2-40B4-BE49-F238E27FC236}">
                <a16:creationId xmlns:a16="http://schemas.microsoft.com/office/drawing/2014/main" id="{0B75A077-44C0-E669-B12B-7659945529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08" t="3084" r="1538" b="3790"/>
          <a:stretch/>
        </p:blipFill>
        <p:spPr>
          <a:xfrm>
            <a:off x="1120140" y="1508760"/>
            <a:ext cx="6865620" cy="3230880"/>
          </a:xfrm>
          <a:prstGeom prst="rect">
            <a:avLst/>
          </a:prstGeom>
        </p:spPr>
      </p:pic>
      <p:sp>
        <p:nvSpPr>
          <p:cNvPr id="946" name="Google Shape;946;p32"/>
          <p:cNvSpPr txBox="1">
            <a:spLocks noGrp="1"/>
          </p:cNvSpPr>
          <p:nvPr>
            <p:ph type="title"/>
          </p:nvPr>
        </p:nvSpPr>
        <p:spPr>
          <a:xfrm>
            <a:off x="789164" y="539500"/>
            <a:ext cx="7564987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Improvements</a:t>
            </a:r>
            <a:endParaRPr/>
          </a:p>
        </p:txBody>
      </p:sp>
      <p:sp>
        <p:nvSpPr>
          <p:cNvPr id="947" name="Google Shape;947;p32"/>
          <p:cNvSpPr txBox="1">
            <a:spLocks noGrp="1"/>
          </p:cNvSpPr>
          <p:nvPr>
            <p:ph type="subTitle" idx="1"/>
          </p:nvPr>
        </p:nvSpPr>
        <p:spPr>
          <a:xfrm>
            <a:off x="789505" y="1112200"/>
            <a:ext cx="3272121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2000"/>
              <a:t>Keyboard</a:t>
            </a:r>
            <a:endParaRPr lang="ru-RU" sz="2000"/>
          </a:p>
        </p:txBody>
      </p:sp>
      <p:sp>
        <p:nvSpPr>
          <p:cNvPr id="952" name="Google Shape;952;p32"/>
          <p:cNvSpPr txBox="1">
            <a:spLocks noGrp="1"/>
          </p:cNvSpPr>
          <p:nvPr>
            <p:ph type="subTitle" idx="2"/>
          </p:nvPr>
        </p:nvSpPr>
        <p:spPr>
          <a:xfrm>
            <a:off x="4064000" y="1112200"/>
            <a:ext cx="4291554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2000"/>
              <a:t>Toroidal cycled field (torus)</a:t>
            </a:r>
            <a:endParaRPr lang="ru-RU" sz="2000"/>
          </a:p>
        </p:txBody>
      </p:sp>
    </p:spTree>
    <p:extLst>
      <p:ext uri="{BB962C8B-B14F-4D97-AF65-F5344CB8AC3E}">
        <p14:creationId xmlns:p14="http://schemas.microsoft.com/office/powerpoint/2010/main" val="3830333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Google Shape;1007;p33"/>
          <p:cNvSpPr txBox="1">
            <a:spLocks noGrp="1"/>
          </p:cNvSpPr>
          <p:nvPr>
            <p:ph type="title"/>
          </p:nvPr>
        </p:nvSpPr>
        <p:spPr>
          <a:xfrm>
            <a:off x="800219" y="3514750"/>
            <a:ext cx="6236685" cy="92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Software</a:t>
            </a:r>
            <a:endParaRPr dirty="0"/>
          </a:p>
        </p:txBody>
      </p:sp>
      <p:sp>
        <p:nvSpPr>
          <p:cNvPr id="1009" name="Google Shape;1009;p33"/>
          <p:cNvSpPr txBox="1">
            <a:spLocks noGrp="1"/>
          </p:cNvSpPr>
          <p:nvPr>
            <p:ph type="title" idx="2"/>
          </p:nvPr>
        </p:nvSpPr>
        <p:spPr>
          <a:xfrm>
            <a:off x="800220" y="2589550"/>
            <a:ext cx="1707300" cy="92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{0</a:t>
            </a:r>
            <a:r>
              <a:rPr lang="en-US" dirty="0"/>
              <a:t>4</a:t>
            </a:r>
            <a:r>
              <a:rPr lang="en" dirty="0"/>
              <a:t>}</a:t>
            </a:r>
            <a:endParaRPr dirty="0"/>
          </a:p>
        </p:txBody>
      </p:sp>
      <p:grpSp>
        <p:nvGrpSpPr>
          <p:cNvPr id="1010" name="Google Shape;1010;p33"/>
          <p:cNvGrpSpPr/>
          <p:nvPr/>
        </p:nvGrpSpPr>
        <p:grpSpPr>
          <a:xfrm>
            <a:off x="969574" y="703550"/>
            <a:ext cx="1060488" cy="1301955"/>
            <a:chOff x="7745775" y="768350"/>
            <a:chExt cx="1060488" cy="1301955"/>
          </a:xfrm>
        </p:grpSpPr>
        <p:sp>
          <p:nvSpPr>
            <p:cNvPr id="1011" name="Google Shape;1011;p33"/>
            <p:cNvSpPr/>
            <p:nvPr/>
          </p:nvSpPr>
          <p:spPr>
            <a:xfrm>
              <a:off x="7792029" y="1444337"/>
              <a:ext cx="625975" cy="625968"/>
            </a:xfrm>
            <a:custGeom>
              <a:avLst/>
              <a:gdLst/>
              <a:ahLst/>
              <a:cxnLst/>
              <a:rect l="l" t="t" r="r" b="b"/>
              <a:pathLst>
                <a:path w="2708" h="2708" extrusionOk="0">
                  <a:moveTo>
                    <a:pt x="2052" y="2562"/>
                  </a:moveTo>
                  <a:lnTo>
                    <a:pt x="2052" y="2562"/>
                  </a:lnTo>
                  <a:cubicBezTo>
                    <a:pt x="2583" y="2042"/>
                    <a:pt x="2583" y="2042"/>
                    <a:pt x="2583" y="2042"/>
                  </a:cubicBezTo>
                  <a:cubicBezTo>
                    <a:pt x="2260" y="1719"/>
                    <a:pt x="2260" y="1719"/>
                    <a:pt x="2260" y="1719"/>
                  </a:cubicBezTo>
                  <a:lnTo>
                    <a:pt x="2260" y="1708"/>
                  </a:lnTo>
                  <a:cubicBezTo>
                    <a:pt x="2708" y="1708"/>
                    <a:pt x="2708" y="1708"/>
                    <a:pt x="2708" y="1708"/>
                  </a:cubicBezTo>
                  <a:cubicBezTo>
                    <a:pt x="2708" y="969"/>
                    <a:pt x="2708" y="969"/>
                    <a:pt x="2708" y="969"/>
                  </a:cubicBezTo>
                  <a:cubicBezTo>
                    <a:pt x="2260" y="969"/>
                    <a:pt x="2260" y="969"/>
                    <a:pt x="2260" y="969"/>
                  </a:cubicBezTo>
                  <a:lnTo>
                    <a:pt x="2250" y="958"/>
                  </a:lnTo>
                  <a:cubicBezTo>
                    <a:pt x="2562" y="646"/>
                    <a:pt x="2562" y="646"/>
                    <a:pt x="2562" y="646"/>
                  </a:cubicBezTo>
                  <a:cubicBezTo>
                    <a:pt x="2041" y="125"/>
                    <a:pt x="2041" y="125"/>
                    <a:pt x="2041" y="125"/>
                  </a:cubicBezTo>
                  <a:cubicBezTo>
                    <a:pt x="1729" y="437"/>
                    <a:pt x="1729" y="437"/>
                    <a:pt x="1729" y="437"/>
                  </a:cubicBezTo>
                  <a:cubicBezTo>
                    <a:pt x="1718" y="427"/>
                    <a:pt x="1718" y="427"/>
                    <a:pt x="1708" y="427"/>
                  </a:cubicBezTo>
                  <a:cubicBezTo>
                    <a:pt x="1708" y="0"/>
                    <a:pt x="1708" y="0"/>
                    <a:pt x="1708" y="0"/>
                  </a:cubicBezTo>
                  <a:cubicBezTo>
                    <a:pt x="968" y="0"/>
                    <a:pt x="968" y="0"/>
                    <a:pt x="968" y="0"/>
                  </a:cubicBezTo>
                  <a:cubicBezTo>
                    <a:pt x="968" y="427"/>
                    <a:pt x="968" y="427"/>
                    <a:pt x="968" y="427"/>
                  </a:cubicBezTo>
                  <a:cubicBezTo>
                    <a:pt x="958" y="437"/>
                    <a:pt x="958" y="437"/>
                    <a:pt x="948" y="437"/>
                  </a:cubicBezTo>
                  <a:cubicBezTo>
                    <a:pt x="645" y="146"/>
                    <a:pt x="645" y="146"/>
                    <a:pt x="645" y="146"/>
                  </a:cubicBezTo>
                  <a:cubicBezTo>
                    <a:pt x="125" y="667"/>
                    <a:pt x="125" y="667"/>
                    <a:pt x="125" y="667"/>
                  </a:cubicBezTo>
                  <a:cubicBezTo>
                    <a:pt x="427" y="969"/>
                    <a:pt x="427" y="969"/>
                    <a:pt x="427" y="969"/>
                  </a:cubicBezTo>
                  <a:cubicBezTo>
                    <a:pt x="427" y="979"/>
                    <a:pt x="416" y="990"/>
                    <a:pt x="416" y="990"/>
                  </a:cubicBezTo>
                  <a:cubicBezTo>
                    <a:pt x="0" y="990"/>
                    <a:pt x="0" y="990"/>
                    <a:pt x="0" y="990"/>
                  </a:cubicBezTo>
                  <a:cubicBezTo>
                    <a:pt x="0" y="1740"/>
                    <a:pt x="0" y="1740"/>
                    <a:pt x="0" y="1740"/>
                  </a:cubicBezTo>
                  <a:cubicBezTo>
                    <a:pt x="437" y="1740"/>
                    <a:pt x="437" y="1740"/>
                    <a:pt x="437" y="1740"/>
                  </a:cubicBezTo>
                  <a:cubicBezTo>
                    <a:pt x="437" y="1740"/>
                    <a:pt x="437" y="1750"/>
                    <a:pt x="448" y="1750"/>
                  </a:cubicBezTo>
                  <a:cubicBezTo>
                    <a:pt x="145" y="2052"/>
                    <a:pt x="145" y="2052"/>
                    <a:pt x="145" y="2052"/>
                  </a:cubicBezTo>
                  <a:cubicBezTo>
                    <a:pt x="666" y="2583"/>
                    <a:pt x="666" y="2583"/>
                    <a:pt x="666" y="2583"/>
                  </a:cubicBezTo>
                  <a:cubicBezTo>
                    <a:pt x="979" y="2271"/>
                    <a:pt x="979" y="2271"/>
                    <a:pt x="979" y="2271"/>
                  </a:cubicBezTo>
                  <a:cubicBezTo>
                    <a:pt x="989" y="2271"/>
                    <a:pt x="989" y="2271"/>
                    <a:pt x="989" y="2271"/>
                  </a:cubicBezTo>
                  <a:cubicBezTo>
                    <a:pt x="989" y="2708"/>
                    <a:pt x="989" y="2708"/>
                    <a:pt x="989" y="2708"/>
                  </a:cubicBezTo>
                  <a:cubicBezTo>
                    <a:pt x="1739" y="2708"/>
                    <a:pt x="1739" y="2708"/>
                    <a:pt x="1739" y="2708"/>
                  </a:cubicBezTo>
                  <a:cubicBezTo>
                    <a:pt x="1739" y="2250"/>
                    <a:pt x="1739" y="2250"/>
                    <a:pt x="1739" y="2250"/>
                  </a:cubicBezTo>
                  <a:lnTo>
                    <a:pt x="1739" y="2250"/>
                  </a:lnTo>
                  <a:lnTo>
                    <a:pt x="2052" y="2562"/>
                  </a:lnTo>
                  <a:moveTo>
                    <a:pt x="895" y="1792"/>
                  </a:moveTo>
                  <a:lnTo>
                    <a:pt x="895" y="1792"/>
                  </a:lnTo>
                  <a:cubicBezTo>
                    <a:pt x="645" y="1552"/>
                    <a:pt x="645" y="1146"/>
                    <a:pt x="895" y="896"/>
                  </a:cubicBezTo>
                  <a:cubicBezTo>
                    <a:pt x="1145" y="646"/>
                    <a:pt x="1541" y="646"/>
                    <a:pt x="1791" y="896"/>
                  </a:cubicBezTo>
                  <a:cubicBezTo>
                    <a:pt x="2041" y="1146"/>
                    <a:pt x="2041" y="1552"/>
                    <a:pt x="1791" y="1792"/>
                  </a:cubicBezTo>
                  <a:cubicBezTo>
                    <a:pt x="1541" y="2042"/>
                    <a:pt x="1145" y="2042"/>
                    <a:pt x="895" y="179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2" name="Google Shape;1012;p33"/>
            <p:cNvSpPr/>
            <p:nvPr/>
          </p:nvSpPr>
          <p:spPr>
            <a:xfrm>
              <a:off x="8209582" y="952503"/>
              <a:ext cx="334716" cy="334712"/>
            </a:xfrm>
            <a:custGeom>
              <a:avLst/>
              <a:gdLst/>
              <a:ahLst/>
              <a:cxnLst/>
              <a:rect l="l" t="t" r="r" b="b"/>
              <a:pathLst>
                <a:path w="1448" h="1448" extrusionOk="0">
                  <a:moveTo>
                    <a:pt x="531" y="1448"/>
                  </a:moveTo>
                  <a:lnTo>
                    <a:pt x="531" y="1448"/>
                  </a:lnTo>
                  <a:cubicBezTo>
                    <a:pt x="937" y="1448"/>
                    <a:pt x="937" y="1448"/>
                    <a:pt x="937" y="1448"/>
                  </a:cubicBezTo>
                  <a:cubicBezTo>
                    <a:pt x="937" y="1209"/>
                    <a:pt x="937" y="1209"/>
                    <a:pt x="937" y="1209"/>
                  </a:cubicBezTo>
                  <a:lnTo>
                    <a:pt x="937" y="1209"/>
                  </a:lnTo>
                  <a:cubicBezTo>
                    <a:pt x="1104" y="1375"/>
                    <a:pt x="1104" y="1375"/>
                    <a:pt x="1104" y="1375"/>
                  </a:cubicBezTo>
                  <a:cubicBezTo>
                    <a:pt x="1385" y="1094"/>
                    <a:pt x="1385" y="1094"/>
                    <a:pt x="1385" y="1094"/>
                  </a:cubicBezTo>
                  <a:cubicBezTo>
                    <a:pt x="1219" y="927"/>
                    <a:pt x="1219" y="927"/>
                    <a:pt x="1219" y="927"/>
                  </a:cubicBezTo>
                  <a:lnTo>
                    <a:pt x="1219" y="917"/>
                  </a:lnTo>
                  <a:cubicBezTo>
                    <a:pt x="1448" y="917"/>
                    <a:pt x="1448" y="917"/>
                    <a:pt x="1448" y="917"/>
                  </a:cubicBezTo>
                  <a:cubicBezTo>
                    <a:pt x="1448" y="521"/>
                    <a:pt x="1448" y="521"/>
                    <a:pt x="1448" y="521"/>
                  </a:cubicBezTo>
                  <a:cubicBezTo>
                    <a:pt x="1219" y="521"/>
                    <a:pt x="1219" y="521"/>
                    <a:pt x="1219" y="521"/>
                  </a:cubicBezTo>
                  <a:lnTo>
                    <a:pt x="1219" y="511"/>
                  </a:lnTo>
                  <a:cubicBezTo>
                    <a:pt x="1375" y="354"/>
                    <a:pt x="1375" y="354"/>
                    <a:pt x="1375" y="354"/>
                  </a:cubicBezTo>
                  <a:cubicBezTo>
                    <a:pt x="1094" y="73"/>
                    <a:pt x="1094" y="73"/>
                    <a:pt x="1094" y="73"/>
                  </a:cubicBezTo>
                  <a:cubicBezTo>
                    <a:pt x="927" y="229"/>
                    <a:pt x="927" y="229"/>
                    <a:pt x="927" y="229"/>
                  </a:cubicBezTo>
                  <a:lnTo>
                    <a:pt x="916" y="229"/>
                  </a:lnTo>
                  <a:cubicBezTo>
                    <a:pt x="916" y="0"/>
                    <a:pt x="916" y="0"/>
                    <a:pt x="916" y="0"/>
                  </a:cubicBezTo>
                  <a:cubicBezTo>
                    <a:pt x="521" y="0"/>
                    <a:pt x="521" y="0"/>
                    <a:pt x="521" y="0"/>
                  </a:cubicBezTo>
                  <a:cubicBezTo>
                    <a:pt x="521" y="229"/>
                    <a:pt x="521" y="229"/>
                    <a:pt x="521" y="229"/>
                  </a:cubicBezTo>
                  <a:lnTo>
                    <a:pt x="510" y="240"/>
                  </a:lnTo>
                  <a:cubicBezTo>
                    <a:pt x="354" y="84"/>
                    <a:pt x="354" y="84"/>
                    <a:pt x="354" y="84"/>
                  </a:cubicBezTo>
                  <a:cubicBezTo>
                    <a:pt x="73" y="365"/>
                    <a:pt x="73" y="365"/>
                    <a:pt x="73" y="365"/>
                  </a:cubicBezTo>
                  <a:cubicBezTo>
                    <a:pt x="239" y="521"/>
                    <a:pt x="239" y="521"/>
                    <a:pt x="239" y="521"/>
                  </a:cubicBezTo>
                  <a:cubicBezTo>
                    <a:pt x="239" y="532"/>
                    <a:pt x="229" y="532"/>
                    <a:pt x="229" y="532"/>
                  </a:cubicBezTo>
                  <a:cubicBezTo>
                    <a:pt x="0" y="532"/>
                    <a:pt x="0" y="532"/>
                    <a:pt x="0" y="532"/>
                  </a:cubicBezTo>
                  <a:cubicBezTo>
                    <a:pt x="0" y="927"/>
                    <a:pt x="0" y="927"/>
                    <a:pt x="0" y="927"/>
                  </a:cubicBezTo>
                  <a:cubicBezTo>
                    <a:pt x="239" y="927"/>
                    <a:pt x="239" y="927"/>
                    <a:pt x="239" y="927"/>
                  </a:cubicBezTo>
                  <a:cubicBezTo>
                    <a:pt x="239" y="938"/>
                    <a:pt x="239" y="938"/>
                    <a:pt x="250" y="938"/>
                  </a:cubicBezTo>
                  <a:cubicBezTo>
                    <a:pt x="83" y="1104"/>
                    <a:pt x="83" y="1104"/>
                    <a:pt x="83" y="1104"/>
                  </a:cubicBezTo>
                  <a:cubicBezTo>
                    <a:pt x="364" y="1386"/>
                    <a:pt x="364" y="1386"/>
                    <a:pt x="364" y="1386"/>
                  </a:cubicBezTo>
                  <a:cubicBezTo>
                    <a:pt x="531" y="1209"/>
                    <a:pt x="531" y="1209"/>
                    <a:pt x="531" y="1209"/>
                  </a:cubicBezTo>
                  <a:lnTo>
                    <a:pt x="531" y="1209"/>
                  </a:lnTo>
                  <a:lnTo>
                    <a:pt x="531" y="1448"/>
                  </a:lnTo>
                  <a:moveTo>
                    <a:pt x="385" y="719"/>
                  </a:moveTo>
                  <a:lnTo>
                    <a:pt x="385" y="719"/>
                  </a:lnTo>
                  <a:cubicBezTo>
                    <a:pt x="385" y="532"/>
                    <a:pt x="541" y="375"/>
                    <a:pt x="729" y="375"/>
                  </a:cubicBezTo>
                  <a:cubicBezTo>
                    <a:pt x="916" y="375"/>
                    <a:pt x="1073" y="532"/>
                    <a:pt x="1073" y="719"/>
                  </a:cubicBezTo>
                  <a:cubicBezTo>
                    <a:pt x="1073" y="907"/>
                    <a:pt x="916" y="1063"/>
                    <a:pt x="729" y="1063"/>
                  </a:cubicBezTo>
                  <a:cubicBezTo>
                    <a:pt x="541" y="1063"/>
                    <a:pt x="385" y="907"/>
                    <a:pt x="385" y="71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013" name="Google Shape;1013;p33"/>
            <p:cNvGrpSpPr/>
            <p:nvPr/>
          </p:nvGrpSpPr>
          <p:grpSpPr>
            <a:xfrm>
              <a:off x="8675342" y="1380115"/>
              <a:ext cx="130920" cy="131400"/>
              <a:chOff x="6633155" y="-3535"/>
              <a:chExt cx="130920" cy="131400"/>
            </a:xfrm>
          </p:grpSpPr>
          <p:cxnSp>
            <p:nvCxnSpPr>
              <p:cNvPr id="1014" name="Google Shape;1014;p33"/>
              <p:cNvCxnSpPr/>
              <p:nvPr/>
            </p:nvCxnSpPr>
            <p:spPr>
              <a:xfrm rot="10800000" flipH="1">
                <a:off x="6633275" y="-3535"/>
                <a:ext cx="130800" cy="131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cxnSp>
            <p:nvCxnSpPr>
              <p:cNvPr id="1015" name="Google Shape;1015;p33"/>
              <p:cNvCxnSpPr/>
              <p:nvPr/>
            </p:nvCxnSpPr>
            <p:spPr>
              <a:xfrm rot="10800000">
                <a:off x="6633155" y="-3535"/>
                <a:ext cx="130800" cy="131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</p:grpSp>
        <p:sp>
          <p:nvSpPr>
            <p:cNvPr id="1016" name="Google Shape;1016;p33"/>
            <p:cNvSpPr/>
            <p:nvPr/>
          </p:nvSpPr>
          <p:spPr>
            <a:xfrm>
              <a:off x="7745775" y="1061183"/>
              <a:ext cx="117360" cy="117360"/>
            </a:xfrm>
            <a:custGeom>
              <a:avLst/>
              <a:gdLst/>
              <a:ahLst/>
              <a:cxnLst/>
              <a:rect l="l" t="t" r="r" b="b"/>
              <a:pathLst>
                <a:path w="326" h="326" extrusionOk="0">
                  <a:moveTo>
                    <a:pt x="326" y="158"/>
                  </a:moveTo>
                  <a:lnTo>
                    <a:pt x="326" y="158"/>
                  </a:lnTo>
                  <a:cubicBezTo>
                    <a:pt x="326" y="251"/>
                    <a:pt x="252" y="326"/>
                    <a:pt x="168" y="326"/>
                  </a:cubicBezTo>
                  <a:cubicBezTo>
                    <a:pt x="75" y="326"/>
                    <a:pt x="0" y="251"/>
                    <a:pt x="0" y="158"/>
                  </a:cubicBezTo>
                  <a:cubicBezTo>
                    <a:pt x="0" y="75"/>
                    <a:pt x="75" y="0"/>
                    <a:pt x="168" y="0"/>
                  </a:cubicBezTo>
                  <a:cubicBezTo>
                    <a:pt x="252" y="0"/>
                    <a:pt x="326" y="75"/>
                    <a:pt x="326" y="158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6825" tIns="51825" rIns="96825" bIns="518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7" name="Google Shape;1017;p33"/>
            <p:cNvSpPr/>
            <p:nvPr/>
          </p:nvSpPr>
          <p:spPr>
            <a:xfrm>
              <a:off x="7937352" y="768350"/>
              <a:ext cx="58025" cy="58025"/>
            </a:xfrm>
            <a:custGeom>
              <a:avLst/>
              <a:gdLst/>
              <a:ahLst/>
              <a:cxnLst/>
              <a:rect l="l" t="t" r="r" b="b"/>
              <a:pathLst>
                <a:path w="112" h="112" extrusionOk="0">
                  <a:moveTo>
                    <a:pt x="55" y="112"/>
                  </a:moveTo>
                  <a:lnTo>
                    <a:pt x="55" y="112"/>
                  </a:lnTo>
                  <a:cubicBezTo>
                    <a:pt x="130" y="112"/>
                    <a:pt x="130" y="0"/>
                    <a:pt x="55" y="0"/>
                  </a:cubicBezTo>
                  <a:cubicBezTo>
                    <a:pt x="-19" y="0"/>
                    <a:pt x="-19" y="112"/>
                    <a:pt x="55" y="11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" name="Google Shape;1153;p37">
            <a:extLst>
              <a:ext uri="{FF2B5EF4-FFF2-40B4-BE49-F238E27FC236}">
                <a16:creationId xmlns:a16="http://schemas.microsoft.com/office/drawing/2014/main" id="{51D93CED-6859-1902-F8CC-789BAEEBAE0C}"/>
              </a:ext>
            </a:extLst>
          </p:cNvPr>
          <p:cNvGrpSpPr/>
          <p:nvPr/>
        </p:nvGrpSpPr>
        <p:grpSpPr>
          <a:xfrm>
            <a:off x="7614796" y="3903863"/>
            <a:ext cx="941400" cy="735120"/>
            <a:chOff x="390130" y="2772180"/>
            <a:chExt cx="941400" cy="735120"/>
          </a:xfrm>
        </p:grpSpPr>
        <p:sp>
          <p:nvSpPr>
            <p:cNvPr id="17" name="Google Shape;1154;p37">
              <a:extLst>
                <a:ext uri="{FF2B5EF4-FFF2-40B4-BE49-F238E27FC236}">
                  <a16:creationId xmlns:a16="http://schemas.microsoft.com/office/drawing/2014/main" id="{2386556C-78BD-C438-72C5-EB52DEA8EF27}"/>
                </a:ext>
              </a:extLst>
            </p:cNvPr>
            <p:cNvSpPr/>
            <p:nvPr/>
          </p:nvSpPr>
          <p:spPr>
            <a:xfrm>
              <a:off x="390130" y="2772180"/>
              <a:ext cx="941400" cy="735120"/>
            </a:xfrm>
            <a:custGeom>
              <a:avLst/>
              <a:gdLst/>
              <a:ahLst/>
              <a:cxnLst/>
              <a:rect l="l" t="t" r="r" b="b"/>
              <a:pathLst>
                <a:path w="2615" h="2042" extrusionOk="0">
                  <a:moveTo>
                    <a:pt x="2615" y="62"/>
                  </a:moveTo>
                  <a:lnTo>
                    <a:pt x="2615" y="62"/>
                  </a:lnTo>
                  <a:cubicBezTo>
                    <a:pt x="2615" y="1979"/>
                    <a:pt x="2615" y="1979"/>
                    <a:pt x="2615" y="1979"/>
                  </a:cubicBezTo>
                  <a:cubicBezTo>
                    <a:pt x="2615" y="2010"/>
                    <a:pt x="2583" y="2042"/>
                    <a:pt x="2552" y="2042"/>
                  </a:cubicBezTo>
                  <a:cubicBezTo>
                    <a:pt x="63" y="2042"/>
                    <a:pt x="63" y="2042"/>
                    <a:pt x="63" y="2042"/>
                  </a:cubicBezTo>
                  <a:cubicBezTo>
                    <a:pt x="31" y="2042"/>
                    <a:pt x="0" y="2010"/>
                    <a:pt x="0" y="1979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0" y="31"/>
                    <a:pt x="31" y="0"/>
                    <a:pt x="63" y="0"/>
                  </a:cubicBezTo>
                  <a:cubicBezTo>
                    <a:pt x="2552" y="0"/>
                    <a:pt x="2552" y="0"/>
                    <a:pt x="2552" y="0"/>
                  </a:cubicBezTo>
                  <a:cubicBezTo>
                    <a:pt x="2583" y="0"/>
                    <a:pt x="2615" y="31"/>
                    <a:pt x="2615" y="62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155;p37">
              <a:extLst>
                <a:ext uri="{FF2B5EF4-FFF2-40B4-BE49-F238E27FC236}">
                  <a16:creationId xmlns:a16="http://schemas.microsoft.com/office/drawing/2014/main" id="{D88E3CBE-A960-6454-6118-6CEB7EFE20BE}"/>
                </a:ext>
              </a:extLst>
            </p:cNvPr>
            <p:cNvSpPr/>
            <p:nvPr/>
          </p:nvSpPr>
          <p:spPr>
            <a:xfrm>
              <a:off x="1106530" y="2798460"/>
              <a:ext cx="45000" cy="45000"/>
            </a:xfrm>
            <a:custGeom>
              <a:avLst/>
              <a:gdLst/>
              <a:ahLst/>
              <a:cxnLst/>
              <a:rect l="l" t="t" r="r" b="b"/>
              <a:pathLst>
                <a:path w="125" h="125" extrusionOk="0">
                  <a:moveTo>
                    <a:pt x="125" y="62"/>
                  </a:moveTo>
                  <a:lnTo>
                    <a:pt x="125" y="62"/>
                  </a:lnTo>
                  <a:cubicBezTo>
                    <a:pt x="125" y="94"/>
                    <a:pt x="93" y="125"/>
                    <a:pt x="62" y="125"/>
                  </a:cubicBezTo>
                  <a:cubicBezTo>
                    <a:pt x="20" y="125"/>
                    <a:pt x="0" y="94"/>
                    <a:pt x="0" y="62"/>
                  </a:cubicBezTo>
                  <a:cubicBezTo>
                    <a:pt x="0" y="21"/>
                    <a:pt x="20" y="0"/>
                    <a:pt x="62" y="0"/>
                  </a:cubicBezTo>
                  <a:cubicBezTo>
                    <a:pt x="93" y="0"/>
                    <a:pt x="125" y="21"/>
                    <a:pt x="125" y="6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156;p37">
              <a:extLst>
                <a:ext uri="{FF2B5EF4-FFF2-40B4-BE49-F238E27FC236}">
                  <a16:creationId xmlns:a16="http://schemas.microsoft.com/office/drawing/2014/main" id="{776504E4-96F9-7FED-A0E0-B2AFFF4B33F7}"/>
                </a:ext>
              </a:extLst>
            </p:cNvPr>
            <p:cNvSpPr/>
            <p:nvPr/>
          </p:nvSpPr>
          <p:spPr>
            <a:xfrm>
              <a:off x="1170250" y="2798460"/>
              <a:ext cx="45000" cy="45000"/>
            </a:xfrm>
            <a:custGeom>
              <a:avLst/>
              <a:gdLst/>
              <a:ahLst/>
              <a:cxnLst/>
              <a:rect l="l" t="t" r="r" b="b"/>
              <a:pathLst>
                <a:path w="125" h="125" extrusionOk="0">
                  <a:moveTo>
                    <a:pt x="125" y="62"/>
                  </a:moveTo>
                  <a:lnTo>
                    <a:pt x="125" y="62"/>
                  </a:lnTo>
                  <a:cubicBezTo>
                    <a:pt x="125" y="94"/>
                    <a:pt x="104" y="125"/>
                    <a:pt x="62" y="125"/>
                  </a:cubicBezTo>
                  <a:cubicBezTo>
                    <a:pt x="31" y="125"/>
                    <a:pt x="0" y="94"/>
                    <a:pt x="0" y="62"/>
                  </a:cubicBezTo>
                  <a:cubicBezTo>
                    <a:pt x="0" y="21"/>
                    <a:pt x="31" y="0"/>
                    <a:pt x="62" y="0"/>
                  </a:cubicBezTo>
                  <a:cubicBezTo>
                    <a:pt x="104" y="0"/>
                    <a:pt x="125" y="21"/>
                    <a:pt x="125" y="6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1157;p37">
              <a:extLst>
                <a:ext uri="{FF2B5EF4-FFF2-40B4-BE49-F238E27FC236}">
                  <a16:creationId xmlns:a16="http://schemas.microsoft.com/office/drawing/2014/main" id="{8A2A7ACF-28D9-8EE9-3F34-030F281F5E7C}"/>
                </a:ext>
              </a:extLst>
            </p:cNvPr>
            <p:cNvSpPr/>
            <p:nvPr/>
          </p:nvSpPr>
          <p:spPr>
            <a:xfrm>
              <a:off x="1237570" y="2798460"/>
              <a:ext cx="45000" cy="45000"/>
            </a:xfrm>
            <a:custGeom>
              <a:avLst/>
              <a:gdLst/>
              <a:ahLst/>
              <a:cxnLst/>
              <a:rect l="l" t="t" r="r" b="b"/>
              <a:pathLst>
                <a:path w="125" h="125" extrusionOk="0">
                  <a:moveTo>
                    <a:pt x="125" y="62"/>
                  </a:moveTo>
                  <a:lnTo>
                    <a:pt x="125" y="62"/>
                  </a:lnTo>
                  <a:cubicBezTo>
                    <a:pt x="125" y="94"/>
                    <a:pt x="94" y="125"/>
                    <a:pt x="63" y="125"/>
                  </a:cubicBezTo>
                  <a:cubicBezTo>
                    <a:pt x="31" y="125"/>
                    <a:pt x="0" y="94"/>
                    <a:pt x="0" y="62"/>
                  </a:cubicBezTo>
                  <a:cubicBezTo>
                    <a:pt x="0" y="21"/>
                    <a:pt x="31" y="0"/>
                    <a:pt x="63" y="0"/>
                  </a:cubicBezTo>
                  <a:cubicBezTo>
                    <a:pt x="94" y="0"/>
                    <a:pt x="125" y="21"/>
                    <a:pt x="125" y="6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1158;p37">
              <a:extLst>
                <a:ext uri="{FF2B5EF4-FFF2-40B4-BE49-F238E27FC236}">
                  <a16:creationId xmlns:a16="http://schemas.microsoft.com/office/drawing/2014/main" id="{72EBBE4A-0BAC-ECF4-8A81-F4A9C79F367A}"/>
                </a:ext>
              </a:extLst>
            </p:cNvPr>
            <p:cNvSpPr/>
            <p:nvPr/>
          </p:nvSpPr>
          <p:spPr>
            <a:xfrm>
              <a:off x="438730" y="2862180"/>
              <a:ext cx="843840" cy="600120"/>
            </a:xfrm>
            <a:custGeom>
              <a:avLst/>
              <a:gdLst/>
              <a:ahLst/>
              <a:cxnLst/>
              <a:rect l="l" t="t" r="r" b="b"/>
              <a:pathLst>
                <a:path w="2344" h="1667" extrusionOk="0">
                  <a:moveTo>
                    <a:pt x="2344" y="52"/>
                  </a:moveTo>
                  <a:lnTo>
                    <a:pt x="2344" y="52"/>
                  </a:lnTo>
                  <a:cubicBezTo>
                    <a:pt x="2344" y="1614"/>
                    <a:pt x="2344" y="1614"/>
                    <a:pt x="2344" y="1614"/>
                  </a:cubicBezTo>
                  <a:cubicBezTo>
                    <a:pt x="2344" y="1635"/>
                    <a:pt x="2323" y="1667"/>
                    <a:pt x="2292" y="1667"/>
                  </a:cubicBezTo>
                  <a:cubicBezTo>
                    <a:pt x="53" y="1667"/>
                    <a:pt x="53" y="1667"/>
                    <a:pt x="53" y="1667"/>
                  </a:cubicBezTo>
                  <a:cubicBezTo>
                    <a:pt x="21" y="1667"/>
                    <a:pt x="0" y="1635"/>
                    <a:pt x="0" y="161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21"/>
                    <a:pt x="21" y="0"/>
                    <a:pt x="53" y="0"/>
                  </a:cubicBezTo>
                  <a:cubicBezTo>
                    <a:pt x="2292" y="0"/>
                    <a:pt x="2292" y="0"/>
                    <a:pt x="2292" y="0"/>
                  </a:cubicBezTo>
                  <a:cubicBezTo>
                    <a:pt x="2323" y="0"/>
                    <a:pt x="2344" y="21"/>
                    <a:pt x="2344" y="52"/>
                  </a:cubicBez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1159;p37">
              <a:extLst>
                <a:ext uri="{FF2B5EF4-FFF2-40B4-BE49-F238E27FC236}">
                  <a16:creationId xmlns:a16="http://schemas.microsoft.com/office/drawing/2014/main" id="{477FBE3B-0429-E6D5-9C01-77B1A7EB9122}"/>
                </a:ext>
              </a:extLst>
            </p:cNvPr>
            <p:cNvSpPr/>
            <p:nvPr/>
          </p:nvSpPr>
          <p:spPr>
            <a:xfrm>
              <a:off x="577690" y="3019500"/>
              <a:ext cx="180000" cy="285120"/>
            </a:xfrm>
            <a:custGeom>
              <a:avLst/>
              <a:gdLst/>
              <a:ahLst/>
              <a:cxnLst/>
              <a:rect l="l" t="t" r="r" b="b"/>
              <a:pathLst>
                <a:path w="500" h="792" extrusionOk="0">
                  <a:moveTo>
                    <a:pt x="396" y="792"/>
                  </a:moveTo>
                  <a:lnTo>
                    <a:pt x="0" y="396"/>
                  </a:lnTo>
                  <a:lnTo>
                    <a:pt x="396" y="0"/>
                  </a:lnTo>
                  <a:lnTo>
                    <a:pt x="500" y="94"/>
                  </a:lnTo>
                  <a:lnTo>
                    <a:pt x="198" y="396"/>
                  </a:lnTo>
                  <a:lnTo>
                    <a:pt x="500" y="688"/>
                  </a:lnTo>
                  <a:lnTo>
                    <a:pt x="396" y="79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1160;p37">
              <a:extLst>
                <a:ext uri="{FF2B5EF4-FFF2-40B4-BE49-F238E27FC236}">
                  <a16:creationId xmlns:a16="http://schemas.microsoft.com/office/drawing/2014/main" id="{21CC8609-53C4-AD1F-9A6F-9861547DB9EB}"/>
                </a:ext>
              </a:extLst>
            </p:cNvPr>
            <p:cNvSpPr/>
            <p:nvPr/>
          </p:nvSpPr>
          <p:spPr>
            <a:xfrm>
              <a:off x="963970" y="3019500"/>
              <a:ext cx="180000" cy="285120"/>
            </a:xfrm>
            <a:custGeom>
              <a:avLst/>
              <a:gdLst/>
              <a:ahLst/>
              <a:cxnLst/>
              <a:rect l="l" t="t" r="r" b="b"/>
              <a:pathLst>
                <a:path w="500" h="792" extrusionOk="0">
                  <a:moveTo>
                    <a:pt x="104" y="792"/>
                  </a:moveTo>
                  <a:lnTo>
                    <a:pt x="0" y="688"/>
                  </a:lnTo>
                  <a:lnTo>
                    <a:pt x="302" y="396"/>
                  </a:lnTo>
                  <a:lnTo>
                    <a:pt x="0" y="94"/>
                  </a:lnTo>
                  <a:lnTo>
                    <a:pt x="104" y="0"/>
                  </a:lnTo>
                  <a:lnTo>
                    <a:pt x="500" y="396"/>
                  </a:lnTo>
                  <a:lnTo>
                    <a:pt x="104" y="79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1161;p37">
              <a:extLst>
                <a:ext uri="{FF2B5EF4-FFF2-40B4-BE49-F238E27FC236}">
                  <a16:creationId xmlns:a16="http://schemas.microsoft.com/office/drawing/2014/main" id="{E62A3762-CD15-2D20-3FB5-F77E9A1DD640}"/>
                </a:ext>
              </a:extLst>
            </p:cNvPr>
            <p:cNvSpPr/>
            <p:nvPr/>
          </p:nvSpPr>
          <p:spPr>
            <a:xfrm>
              <a:off x="776410" y="2967300"/>
              <a:ext cx="168840" cy="385920"/>
            </a:xfrm>
            <a:custGeom>
              <a:avLst/>
              <a:gdLst/>
              <a:ahLst/>
              <a:cxnLst/>
              <a:rect l="l" t="t" r="r" b="b"/>
              <a:pathLst>
                <a:path w="469" h="1072" extrusionOk="0">
                  <a:moveTo>
                    <a:pt x="135" y="1072"/>
                  </a:moveTo>
                  <a:lnTo>
                    <a:pt x="0" y="1031"/>
                  </a:lnTo>
                  <a:lnTo>
                    <a:pt x="333" y="0"/>
                  </a:lnTo>
                  <a:lnTo>
                    <a:pt x="469" y="41"/>
                  </a:lnTo>
                  <a:lnTo>
                    <a:pt x="135" y="107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488303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D124A61-1587-A199-0713-60805C21DA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7819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480B42BB-78D4-46D3-8383-88B1428D1851}"/>
              </a:ext>
            </a:extLst>
          </p:cNvPr>
          <p:cNvGrpSpPr/>
          <p:nvPr/>
        </p:nvGrpSpPr>
        <p:grpSpPr>
          <a:xfrm>
            <a:off x="686505" y="594360"/>
            <a:ext cx="7770989" cy="4290060"/>
            <a:chOff x="920439" y="586740"/>
            <a:chExt cx="7722518" cy="426330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74D8771-C488-3AE1-1BEA-B9FC3FF3DE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/>
            <a:stretch/>
          </p:blipFill>
          <p:spPr>
            <a:xfrm>
              <a:off x="920439" y="586740"/>
              <a:ext cx="4520241" cy="4263301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7A01DE8-9563-4FF4-9D86-F4C4C39997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6808"/>
            <a:stretch/>
          </p:blipFill>
          <p:spPr>
            <a:xfrm>
              <a:off x="5440680" y="586740"/>
              <a:ext cx="3202276" cy="2532553"/>
            </a:xfrm>
            <a:prstGeom prst="rect">
              <a:avLst/>
            </a:prstGeom>
          </p:spPr>
        </p:pic>
        <p:pic>
          <p:nvPicPr>
            <p:cNvPr id="7" name="Picture 8">
              <a:extLst>
                <a:ext uri="{FF2B5EF4-FFF2-40B4-BE49-F238E27FC236}">
                  <a16:creationId xmlns:a16="http://schemas.microsoft.com/office/drawing/2014/main" id="{60B51B35-3D23-47AF-9F07-1DD343347D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3247" r="866"/>
            <a:stretch/>
          </p:blipFill>
          <p:spPr>
            <a:xfrm>
              <a:off x="5440681" y="3227519"/>
              <a:ext cx="3202276" cy="1616558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8" name="Ink 13">
                  <a:extLst>
                    <a:ext uri="{FF2B5EF4-FFF2-40B4-BE49-F238E27FC236}">
                      <a16:creationId xmlns:a16="http://schemas.microsoft.com/office/drawing/2014/main" id="{73EEA8B1-2B5B-4218-A427-989B8DE2390F}"/>
                    </a:ext>
                  </a:extLst>
                </p14:cNvPr>
                <p14:cNvContentPartPr/>
                <p14:nvPr/>
              </p14:nvContentPartPr>
              <p14:xfrm>
                <a:off x="6921807" y="3173098"/>
                <a:ext cx="205" cy="205"/>
              </p14:xfrm>
            </p:contentPart>
          </mc:Choice>
          <mc:Fallback xmlns="">
            <p:pic>
              <p:nvPicPr>
                <p:cNvPr id="8" name="Ink 13">
                  <a:extLst>
                    <a:ext uri="{FF2B5EF4-FFF2-40B4-BE49-F238E27FC236}">
                      <a16:creationId xmlns:a16="http://schemas.microsoft.com/office/drawing/2014/main" id="{73EEA8B1-2B5B-4218-A427-989B8DE2390F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901307" y="3152598"/>
                  <a:ext cx="41000" cy="4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0" name="Ink 14">
                  <a:extLst>
                    <a:ext uri="{FF2B5EF4-FFF2-40B4-BE49-F238E27FC236}">
                      <a16:creationId xmlns:a16="http://schemas.microsoft.com/office/drawing/2014/main" id="{A34AA3CF-9B91-4599-B586-6C8487DD7EF5}"/>
                    </a:ext>
                  </a:extLst>
                </p14:cNvPr>
                <p14:cNvContentPartPr/>
                <p14:nvPr/>
              </p14:nvContentPartPr>
              <p14:xfrm>
                <a:off x="7098006" y="3173098"/>
                <a:ext cx="205" cy="205"/>
              </p14:xfrm>
            </p:contentPart>
          </mc:Choice>
          <mc:Fallback xmlns="">
            <p:pic>
              <p:nvPicPr>
                <p:cNvPr id="10" name="Ink 14">
                  <a:extLst>
                    <a:ext uri="{FF2B5EF4-FFF2-40B4-BE49-F238E27FC236}">
                      <a16:creationId xmlns:a16="http://schemas.microsoft.com/office/drawing/2014/main" id="{A34AA3CF-9B91-4599-B586-6C8487DD7EF5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077506" y="3152598"/>
                  <a:ext cx="41000" cy="4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1" name="Ink 15">
                  <a:extLst>
                    <a:ext uri="{FF2B5EF4-FFF2-40B4-BE49-F238E27FC236}">
                      <a16:creationId xmlns:a16="http://schemas.microsoft.com/office/drawing/2014/main" id="{56B5E004-79DC-4EC3-95DD-5C9911053D8A}"/>
                    </a:ext>
                  </a:extLst>
                </p14:cNvPr>
                <p14:cNvContentPartPr/>
                <p14:nvPr/>
              </p14:nvContentPartPr>
              <p14:xfrm>
                <a:off x="7274612" y="3173098"/>
                <a:ext cx="205" cy="205"/>
              </p14:xfrm>
            </p:contentPart>
          </mc:Choice>
          <mc:Fallback xmlns="">
            <p:pic>
              <p:nvPicPr>
                <p:cNvPr id="11" name="Ink 15">
                  <a:extLst>
                    <a:ext uri="{FF2B5EF4-FFF2-40B4-BE49-F238E27FC236}">
                      <a16:creationId xmlns:a16="http://schemas.microsoft.com/office/drawing/2014/main" id="{56B5E004-79DC-4EC3-95DD-5C9911053D8A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254112" y="3152598"/>
                  <a:ext cx="41000" cy="41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9600122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8F5DC6A-9A0B-4DFD-B1BD-A44AA8C2E9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3047" y="658983"/>
            <a:ext cx="6097905" cy="4221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0183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85E226D-0379-1BCA-577E-B581D2D5B54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333500" y="622249"/>
            <a:ext cx="6477000" cy="4242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7890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2A85385-96DC-4E60-3494-7E8399DDBD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391" r="-1"/>
          <a:stretch/>
        </p:blipFill>
        <p:spPr>
          <a:xfrm>
            <a:off x="8371806" y="2555498"/>
            <a:ext cx="393846" cy="2794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E5CD4D0-4CB5-30B8-CF20-225A5AF466A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449758" y="617220"/>
            <a:ext cx="6244484" cy="4246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3933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81B5323-B312-27E3-8E84-C40CA2A045C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630590" y="615186"/>
            <a:ext cx="5882819" cy="4225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9275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7" name="Google Shape;1407;p47"/>
          <p:cNvSpPr txBox="1">
            <a:spLocks noGrp="1"/>
          </p:cNvSpPr>
          <p:nvPr>
            <p:ph type="title"/>
          </p:nvPr>
        </p:nvSpPr>
        <p:spPr>
          <a:xfrm>
            <a:off x="1053910" y="1831726"/>
            <a:ext cx="7686333" cy="102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dirty="0"/>
              <a:t>Conclusion</a:t>
            </a:r>
            <a:endParaRPr sz="80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2F66386-8447-8390-6552-7684E6C2E51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7443" t="36384" r="1" b="30346"/>
          <a:stretch/>
        </p:blipFill>
        <p:spPr>
          <a:xfrm>
            <a:off x="264159" y="576738"/>
            <a:ext cx="1310019" cy="1024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037C21F-7139-4B5D-12E5-BF308934834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950" t="55070" r="22862"/>
          <a:stretch/>
        </p:blipFill>
        <p:spPr>
          <a:xfrm rot="5400000">
            <a:off x="6582914" y="2449011"/>
            <a:ext cx="2429591" cy="2219222"/>
          </a:xfrm>
          <a:prstGeom prst="rect">
            <a:avLst/>
          </a:prstGeom>
        </p:spPr>
      </p:pic>
      <p:pic>
        <p:nvPicPr>
          <p:cNvPr id="7" name="Picture 5">
            <a:extLst>
              <a:ext uri="{FF2B5EF4-FFF2-40B4-BE49-F238E27FC236}">
                <a16:creationId xmlns:a16="http://schemas.microsoft.com/office/drawing/2014/main" id="{EDF614AF-6801-4B62-855F-57FA03BAF4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225" y="2799187"/>
            <a:ext cx="3533700" cy="151887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922;p31">
            <a:extLst>
              <a:ext uri="{FF2B5EF4-FFF2-40B4-BE49-F238E27FC236}">
                <a16:creationId xmlns:a16="http://schemas.microsoft.com/office/drawing/2014/main" id="{15CABFD6-D93E-52C5-5CB8-35D6B7EA0A1A}"/>
              </a:ext>
            </a:extLst>
          </p:cNvPr>
          <p:cNvSpPr txBox="1">
            <a:spLocks/>
          </p:cNvSpPr>
          <p:nvPr/>
        </p:nvSpPr>
        <p:spPr>
          <a:xfrm>
            <a:off x="-4738108" y="1020002"/>
            <a:ext cx="44283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r>
              <a:rPr lang="en-GB"/>
              <a:t>Rules</a:t>
            </a:r>
            <a:endParaRPr lang="en-GB" dirty="0"/>
          </a:p>
        </p:txBody>
      </p:sp>
      <p:sp>
        <p:nvSpPr>
          <p:cNvPr id="16" name="Google Shape;923;p31">
            <a:extLst>
              <a:ext uri="{FF2B5EF4-FFF2-40B4-BE49-F238E27FC236}">
                <a16:creationId xmlns:a16="http://schemas.microsoft.com/office/drawing/2014/main" id="{CE541B4B-C066-477F-5A7C-FC09861F1C09}"/>
              </a:ext>
            </a:extLst>
          </p:cNvPr>
          <p:cNvSpPr txBox="1">
            <a:spLocks/>
          </p:cNvSpPr>
          <p:nvPr/>
        </p:nvSpPr>
        <p:spPr>
          <a:xfrm>
            <a:off x="-4738389" y="1596001"/>
            <a:ext cx="4428300" cy="250175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Font typeface="+mj-lt"/>
              <a:buAutoNum type="arabicPeriod"/>
            </a:pPr>
            <a:r>
              <a:rPr lang="en-GB" sz="1600">
                <a:latin typeface="+mj-lt"/>
              </a:rPr>
              <a:t>Neighbours are nearby cells (like a king in chess).</a:t>
            </a:r>
          </a:p>
          <a:p>
            <a:pPr>
              <a:buFont typeface="+mj-lt"/>
              <a:buAutoNum type="arabicPeriod"/>
            </a:pPr>
            <a:endParaRPr lang="en-GB" sz="1600">
              <a:latin typeface="+mj-lt"/>
            </a:endParaRPr>
          </a:p>
          <a:p>
            <a:pPr>
              <a:buFont typeface="+mj-lt"/>
              <a:buAutoNum type="arabicPeriod"/>
            </a:pPr>
            <a:r>
              <a:rPr lang="en-GB" sz="1600">
                <a:latin typeface="+mj-lt"/>
              </a:rPr>
              <a:t>3 neighbours — cell can be born.</a:t>
            </a:r>
          </a:p>
          <a:p>
            <a:pPr>
              <a:buFont typeface="+mj-lt"/>
              <a:buAutoNum type="arabicPeriod"/>
            </a:pPr>
            <a:endParaRPr lang="en-GB" sz="1600">
              <a:latin typeface="+mj-lt"/>
            </a:endParaRPr>
          </a:p>
          <a:p>
            <a:pPr>
              <a:buFont typeface="+mj-lt"/>
              <a:buAutoNum type="arabicPeriod"/>
            </a:pPr>
            <a:r>
              <a:rPr lang="en-GB" sz="1600">
                <a:latin typeface="+mj-lt"/>
              </a:rPr>
              <a:t>2 or 3 neighbours — cell continues to live.</a:t>
            </a:r>
          </a:p>
          <a:p>
            <a:pPr>
              <a:buFont typeface="+mj-lt"/>
              <a:buAutoNum type="arabicPeriod"/>
            </a:pPr>
            <a:endParaRPr lang="en-GB" sz="1600">
              <a:latin typeface="+mj-lt"/>
            </a:endParaRPr>
          </a:p>
          <a:p>
            <a:pPr>
              <a:buFont typeface="+mj-lt"/>
              <a:buAutoNum type="arabicPeriod"/>
            </a:pPr>
            <a:r>
              <a:rPr lang="en-GB" sz="1600">
                <a:latin typeface="+mj-lt"/>
              </a:rPr>
              <a:t>Otherwise, the cell dies.</a:t>
            </a:r>
            <a:endParaRPr lang="en-GB" sz="1600" dirty="0">
              <a:latin typeface="+mj-lt"/>
            </a:endParaRPr>
          </a:p>
        </p:txBody>
      </p:sp>
      <p:grpSp>
        <p:nvGrpSpPr>
          <p:cNvPr id="17" name="Google Shape;925;p31">
            <a:extLst>
              <a:ext uri="{FF2B5EF4-FFF2-40B4-BE49-F238E27FC236}">
                <a16:creationId xmlns:a16="http://schemas.microsoft.com/office/drawing/2014/main" id="{F1B2E7C2-9168-5D6A-5E17-1E1B13D1F583}"/>
              </a:ext>
            </a:extLst>
          </p:cNvPr>
          <p:cNvGrpSpPr/>
          <p:nvPr/>
        </p:nvGrpSpPr>
        <p:grpSpPr>
          <a:xfrm>
            <a:off x="-3819461" y="4187917"/>
            <a:ext cx="1295222" cy="885862"/>
            <a:chOff x="2889015" y="4033583"/>
            <a:chExt cx="1668240" cy="1140840"/>
          </a:xfrm>
        </p:grpSpPr>
        <p:sp>
          <p:nvSpPr>
            <p:cNvPr id="18" name="Google Shape;926;p31">
              <a:extLst>
                <a:ext uri="{FF2B5EF4-FFF2-40B4-BE49-F238E27FC236}">
                  <a16:creationId xmlns:a16="http://schemas.microsoft.com/office/drawing/2014/main" id="{E69E8C92-B817-E355-BEEE-EE32738E5ECF}"/>
                </a:ext>
              </a:extLst>
            </p:cNvPr>
            <p:cNvSpPr/>
            <p:nvPr/>
          </p:nvSpPr>
          <p:spPr>
            <a:xfrm>
              <a:off x="2889015" y="4033583"/>
              <a:ext cx="1668240" cy="1140840"/>
            </a:xfrm>
            <a:custGeom>
              <a:avLst/>
              <a:gdLst/>
              <a:ahLst/>
              <a:cxnLst/>
              <a:rect l="l" t="t" r="r" b="b"/>
              <a:pathLst>
                <a:path w="4634" h="3169" extrusionOk="0">
                  <a:moveTo>
                    <a:pt x="4457" y="3169"/>
                  </a:moveTo>
                  <a:lnTo>
                    <a:pt x="4457" y="3169"/>
                  </a:lnTo>
                  <a:cubicBezTo>
                    <a:pt x="167" y="3169"/>
                    <a:pt x="167" y="3169"/>
                    <a:pt x="167" y="3169"/>
                  </a:cubicBezTo>
                  <a:cubicBezTo>
                    <a:pt x="74" y="3169"/>
                    <a:pt x="0" y="3095"/>
                    <a:pt x="0" y="2992"/>
                  </a:cubicBezTo>
                  <a:cubicBezTo>
                    <a:pt x="0" y="167"/>
                    <a:pt x="0" y="167"/>
                    <a:pt x="0" y="167"/>
                  </a:cubicBezTo>
                  <a:cubicBezTo>
                    <a:pt x="0" y="74"/>
                    <a:pt x="74" y="0"/>
                    <a:pt x="167" y="0"/>
                  </a:cubicBezTo>
                  <a:cubicBezTo>
                    <a:pt x="4457" y="0"/>
                    <a:pt x="4457" y="0"/>
                    <a:pt x="4457" y="0"/>
                  </a:cubicBezTo>
                  <a:cubicBezTo>
                    <a:pt x="4550" y="0"/>
                    <a:pt x="4634" y="74"/>
                    <a:pt x="4634" y="167"/>
                  </a:cubicBezTo>
                  <a:cubicBezTo>
                    <a:pt x="4634" y="2992"/>
                    <a:pt x="4634" y="2992"/>
                    <a:pt x="4634" y="2992"/>
                  </a:cubicBezTo>
                  <a:cubicBezTo>
                    <a:pt x="4634" y="3095"/>
                    <a:pt x="4550" y="3169"/>
                    <a:pt x="4457" y="3169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9" name="Google Shape;927;p31">
              <a:extLst>
                <a:ext uri="{FF2B5EF4-FFF2-40B4-BE49-F238E27FC236}">
                  <a16:creationId xmlns:a16="http://schemas.microsoft.com/office/drawing/2014/main" id="{7EC0827A-FCB1-A86E-2C06-19CE47638E23}"/>
                </a:ext>
              </a:extLst>
            </p:cNvPr>
            <p:cNvGrpSpPr/>
            <p:nvPr/>
          </p:nvGrpSpPr>
          <p:grpSpPr>
            <a:xfrm>
              <a:off x="2942655" y="4073543"/>
              <a:ext cx="1566445" cy="1047600"/>
              <a:chOff x="2942655" y="4073543"/>
              <a:chExt cx="1566445" cy="1047600"/>
            </a:xfrm>
          </p:grpSpPr>
          <p:sp>
            <p:nvSpPr>
              <p:cNvPr id="20" name="Google Shape;928;p31">
                <a:extLst>
                  <a:ext uri="{FF2B5EF4-FFF2-40B4-BE49-F238E27FC236}">
                    <a16:creationId xmlns:a16="http://schemas.microsoft.com/office/drawing/2014/main" id="{62AEEBE4-097A-903E-DB5E-9073D7007095}"/>
                  </a:ext>
                </a:extLst>
              </p:cNvPr>
              <p:cNvSpPr/>
              <p:nvPr/>
            </p:nvSpPr>
            <p:spPr>
              <a:xfrm>
                <a:off x="2942655" y="4167502"/>
                <a:ext cx="1560960" cy="953640"/>
              </a:xfrm>
              <a:custGeom>
                <a:avLst/>
                <a:gdLst/>
                <a:ahLst/>
                <a:cxnLst/>
                <a:rect l="l" t="t" r="r" b="b"/>
                <a:pathLst>
                  <a:path w="4336" h="2649" extrusionOk="0">
                    <a:moveTo>
                      <a:pt x="0" y="2620"/>
                    </a:moveTo>
                    <a:lnTo>
                      <a:pt x="0" y="2620"/>
                    </a:lnTo>
                    <a:cubicBezTo>
                      <a:pt x="0" y="19"/>
                      <a:pt x="0" y="19"/>
                      <a:pt x="0" y="19"/>
                    </a:cubicBezTo>
                    <a:cubicBezTo>
                      <a:pt x="0" y="10"/>
                      <a:pt x="9" y="0"/>
                      <a:pt x="18" y="0"/>
                    </a:cubicBezTo>
                    <a:cubicBezTo>
                      <a:pt x="4308" y="0"/>
                      <a:pt x="4308" y="0"/>
                      <a:pt x="4308" y="0"/>
                    </a:cubicBezTo>
                    <a:cubicBezTo>
                      <a:pt x="4317" y="0"/>
                      <a:pt x="4336" y="10"/>
                      <a:pt x="4336" y="19"/>
                    </a:cubicBezTo>
                    <a:cubicBezTo>
                      <a:pt x="4336" y="2620"/>
                      <a:pt x="4336" y="2620"/>
                      <a:pt x="4336" y="2620"/>
                    </a:cubicBezTo>
                    <a:cubicBezTo>
                      <a:pt x="4336" y="2639"/>
                      <a:pt x="4317" y="2649"/>
                      <a:pt x="4308" y="2649"/>
                    </a:cubicBezTo>
                    <a:cubicBezTo>
                      <a:pt x="18" y="2649"/>
                      <a:pt x="18" y="2649"/>
                      <a:pt x="18" y="2649"/>
                    </a:cubicBezTo>
                    <a:cubicBezTo>
                      <a:pt x="9" y="2649"/>
                      <a:pt x="0" y="2639"/>
                      <a:pt x="0" y="2620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" name="Google Shape;929;p31">
                <a:extLst>
                  <a:ext uri="{FF2B5EF4-FFF2-40B4-BE49-F238E27FC236}">
                    <a16:creationId xmlns:a16="http://schemas.microsoft.com/office/drawing/2014/main" id="{6B528423-E76B-E21C-AE3C-A4D0020FC73F}"/>
                  </a:ext>
                </a:extLst>
              </p:cNvPr>
              <p:cNvSpPr/>
              <p:nvPr/>
            </p:nvSpPr>
            <p:spPr>
              <a:xfrm>
                <a:off x="4224975" y="4073543"/>
                <a:ext cx="57240" cy="57240"/>
              </a:xfrm>
              <a:custGeom>
                <a:avLst/>
                <a:gdLst/>
                <a:ahLst/>
                <a:cxnLst/>
                <a:rect l="l" t="t" r="r" b="b"/>
                <a:pathLst>
                  <a:path w="159" h="159" extrusionOk="0">
                    <a:moveTo>
                      <a:pt x="159" y="75"/>
                    </a:moveTo>
                    <a:lnTo>
                      <a:pt x="159" y="75"/>
                    </a:lnTo>
                    <a:cubicBezTo>
                      <a:pt x="159" y="121"/>
                      <a:pt x="121" y="159"/>
                      <a:pt x="84" y="159"/>
                    </a:cubicBezTo>
                    <a:cubicBezTo>
                      <a:pt x="37" y="159"/>
                      <a:pt x="0" y="121"/>
                      <a:pt x="0" y="75"/>
                    </a:cubicBezTo>
                    <a:cubicBezTo>
                      <a:pt x="0" y="28"/>
                      <a:pt x="37" y="0"/>
                      <a:pt x="84" y="0"/>
                    </a:cubicBezTo>
                    <a:cubicBezTo>
                      <a:pt x="121" y="0"/>
                      <a:pt x="159" y="28"/>
                      <a:pt x="159" y="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12225" rIns="90000" bIns="122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" name="Google Shape;930;p31">
                <a:extLst>
                  <a:ext uri="{FF2B5EF4-FFF2-40B4-BE49-F238E27FC236}">
                    <a16:creationId xmlns:a16="http://schemas.microsoft.com/office/drawing/2014/main" id="{F95B588C-CAC4-597E-7545-18A933126369}"/>
                  </a:ext>
                </a:extLst>
              </p:cNvPr>
              <p:cNvSpPr/>
              <p:nvPr/>
            </p:nvSpPr>
            <p:spPr>
              <a:xfrm>
                <a:off x="4338778" y="4073543"/>
                <a:ext cx="56880" cy="57240"/>
              </a:xfrm>
              <a:custGeom>
                <a:avLst/>
                <a:gdLst/>
                <a:ahLst/>
                <a:cxnLst/>
                <a:rect l="l" t="t" r="r" b="b"/>
                <a:pathLst>
                  <a:path w="158" h="159" extrusionOk="0">
                    <a:moveTo>
                      <a:pt x="158" y="75"/>
                    </a:moveTo>
                    <a:lnTo>
                      <a:pt x="158" y="75"/>
                    </a:lnTo>
                    <a:cubicBezTo>
                      <a:pt x="158" y="121"/>
                      <a:pt x="121" y="159"/>
                      <a:pt x="84" y="159"/>
                    </a:cubicBezTo>
                    <a:cubicBezTo>
                      <a:pt x="37" y="159"/>
                      <a:pt x="0" y="121"/>
                      <a:pt x="0" y="75"/>
                    </a:cubicBezTo>
                    <a:cubicBezTo>
                      <a:pt x="0" y="28"/>
                      <a:pt x="37" y="0"/>
                      <a:pt x="84" y="0"/>
                    </a:cubicBezTo>
                    <a:cubicBezTo>
                      <a:pt x="121" y="0"/>
                      <a:pt x="158" y="28"/>
                      <a:pt x="158" y="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12225" rIns="90000" bIns="122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" name="Google Shape;931;p31">
                <a:extLst>
                  <a:ext uri="{FF2B5EF4-FFF2-40B4-BE49-F238E27FC236}">
                    <a16:creationId xmlns:a16="http://schemas.microsoft.com/office/drawing/2014/main" id="{71302125-AC38-BE22-67F0-23BDCA4A787D}"/>
                  </a:ext>
                </a:extLst>
              </p:cNvPr>
              <p:cNvSpPr/>
              <p:nvPr/>
            </p:nvSpPr>
            <p:spPr>
              <a:xfrm>
                <a:off x="3239658" y="4419143"/>
                <a:ext cx="614520" cy="614520"/>
              </a:xfrm>
              <a:custGeom>
                <a:avLst/>
                <a:gdLst/>
                <a:ahLst/>
                <a:cxnLst/>
                <a:rect l="l" t="t" r="r" b="b"/>
                <a:pathLst>
                  <a:path w="1707" h="1707" extrusionOk="0">
                    <a:moveTo>
                      <a:pt x="1707" y="1036"/>
                    </a:moveTo>
                    <a:lnTo>
                      <a:pt x="1707" y="1036"/>
                    </a:lnTo>
                    <a:cubicBezTo>
                      <a:pt x="1707" y="671"/>
                      <a:pt x="1707" y="671"/>
                      <a:pt x="1707" y="671"/>
                    </a:cubicBezTo>
                    <a:cubicBezTo>
                      <a:pt x="1493" y="671"/>
                      <a:pt x="1493" y="671"/>
                      <a:pt x="1493" y="671"/>
                    </a:cubicBezTo>
                    <a:cubicBezTo>
                      <a:pt x="1484" y="625"/>
                      <a:pt x="1465" y="569"/>
                      <a:pt x="1437" y="532"/>
                    </a:cubicBezTo>
                    <a:cubicBezTo>
                      <a:pt x="1586" y="383"/>
                      <a:pt x="1586" y="383"/>
                      <a:pt x="1586" y="383"/>
                    </a:cubicBezTo>
                    <a:cubicBezTo>
                      <a:pt x="1325" y="122"/>
                      <a:pt x="1325" y="122"/>
                      <a:pt x="1325" y="122"/>
                    </a:cubicBezTo>
                    <a:cubicBezTo>
                      <a:pt x="1176" y="271"/>
                      <a:pt x="1176" y="271"/>
                      <a:pt x="1176" y="271"/>
                    </a:cubicBezTo>
                    <a:cubicBezTo>
                      <a:pt x="1129" y="243"/>
                      <a:pt x="1083" y="224"/>
                      <a:pt x="1036" y="215"/>
                    </a:cubicBezTo>
                    <a:cubicBezTo>
                      <a:pt x="1036" y="0"/>
                      <a:pt x="1036" y="0"/>
                      <a:pt x="1036" y="0"/>
                    </a:cubicBezTo>
                    <a:cubicBezTo>
                      <a:pt x="672" y="0"/>
                      <a:pt x="672" y="0"/>
                      <a:pt x="672" y="0"/>
                    </a:cubicBezTo>
                    <a:cubicBezTo>
                      <a:pt x="672" y="215"/>
                      <a:pt x="672" y="215"/>
                      <a:pt x="672" y="215"/>
                    </a:cubicBezTo>
                    <a:cubicBezTo>
                      <a:pt x="616" y="224"/>
                      <a:pt x="570" y="243"/>
                      <a:pt x="523" y="271"/>
                    </a:cubicBezTo>
                    <a:cubicBezTo>
                      <a:pt x="374" y="122"/>
                      <a:pt x="374" y="122"/>
                      <a:pt x="374" y="122"/>
                    </a:cubicBezTo>
                    <a:cubicBezTo>
                      <a:pt x="122" y="383"/>
                      <a:pt x="122" y="383"/>
                      <a:pt x="122" y="383"/>
                    </a:cubicBezTo>
                    <a:cubicBezTo>
                      <a:pt x="262" y="532"/>
                      <a:pt x="262" y="532"/>
                      <a:pt x="262" y="532"/>
                    </a:cubicBezTo>
                    <a:cubicBezTo>
                      <a:pt x="243" y="569"/>
                      <a:pt x="224" y="625"/>
                      <a:pt x="206" y="671"/>
                    </a:cubicBezTo>
                    <a:cubicBezTo>
                      <a:pt x="0" y="671"/>
                      <a:pt x="0" y="671"/>
                      <a:pt x="0" y="671"/>
                    </a:cubicBezTo>
                    <a:cubicBezTo>
                      <a:pt x="0" y="1036"/>
                      <a:pt x="0" y="1036"/>
                      <a:pt x="0" y="1036"/>
                    </a:cubicBezTo>
                    <a:cubicBezTo>
                      <a:pt x="206" y="1036"/>
                      <a:pt x="206" y="1036"/>
                      <a:pt x="206" y="1036"/>
                    </a:cubicBezTo>
                    <a:cubicBezTo>
                      <a:pt x="224" y="1091"/>
                      <a:pt x="243" y="1138"/>
                      <a:pt x="262" y="1184"/>
                    </a:cubicBezTo>
                    <a:cubicBezTo>
                      <a:pt x="122" y="1334"/>
                      <a:pt x="122" y="1334"/>
                      <a:pt x="122" y="1334"/>
                    </a:cubicBezTo>
                    <a:cubicBezTo>
                      <a:pt x="374" y="1585"/>
                      <a:pt x="374" y="1585"/>
                      <a:pt x="374" y="1585"/>
                    </a:cubicBezTo>
                    <a:cubicBezTo>
                      <a:pt x="523" y="1437"/>
                      <a:pt x="523" y="1437"/>
                      <a:pt x="523" y="1437"/>
                    </a:cubicBezTo>
                    <a:cubicBezTo>
                      <a:pt x="570" y="1464"/>
                      <a:pt x="616" y="1483"/>
                      <a:pt x="672" y="1502"/>
                    </a:cubicBezTo>
                    <a:cubicBezTo>
                      <a:pt x="672" y="1707"/>
                      <a:pt x="672" y="1707"/>
                      <a:pt x="672" y="1707"/>
                    </a:cubicBezTo>
                    <a:cubicBezTo>
                      <a:pt x="1036" y="1707"/>
                      <a:pt x="1036" y="1707"/>
                      <a:pt x="1036" y="1707"/>
                    </a:cubicBezTo>
                    <a:cubicBezTo>
                      <a:pt x="1036" y="1502"/>
                      <a:pt x="1036" y="1502"/>
                      <a:pt x="1036" y="1502"/>
                    </a:cubicBezTo>
                    <a:cubicBezTo>
                      <a:pt x="1083" y="1483"/>
                      <a:pt x="1129" y="1464"/>
                      <a:pt x="1176" y="1437"/>
                    </a:cubicBezTo>
                    <a:cubicBezTo>
                      <a:pt x="1325" y="1585"/>
                      <a:pt x="1325" y="1585"/>
                      <a:pt x="1325" y="1585"/>
                    </a:cubicBezTo>
                    <a:cubicBezTo>
                      <a:pt x="1586" y="1334"/>
                      <a:pt x="1586" y="1334"/>
                      <a:pt x="1586" y="1334"/>
                    </a:cubicBezTo>
                    <a:cubicBezTo>
                      <a:pt x="1437" y="1184"/>
                      <a:pt x="1437" y="1184"/>
                      <a:pt x="1437" y="1184"/>
                    </a:cubicBezTo>
                    <a:cubicBezTo>
                      <a:pt x="1465" y="1138"/>
                      <a:pt x="1484" y="1091"/>
                      <a:pt x="1493" y="1036"/>
                    </a:cubicBezTo>
                    <a:lnTo>
                      <a:pt x="1707" y="1036"/>
                    </a:lnTo>
                    <a:moveTo>
                      <a:pt x="849" y="1157"/>
                    </a:moveTo>
                    <a:lnTo>
                      <a:pt x="849" y="1157"/>
                    </a:lnTo>
                    <a:cubicBezTo>
                      <a:pt x="682" y="1157"/>
                      <a:pt x="551" y="1026"/>
                      <a:pt x="551" y="858"/>
                    </a:cubicBezTo>
                    <a:cubicBezTo>
                      <a:pt x="551" y="690"/>
                      <a:pt x="682" y="551"/>
                      <a:pt x="849" y="551"/>
                    </a:cubicBezTo>
                    <a:cubicBezTo>
                      <a:pt x="1017" y="551"/>
                      <a:pt x="1157" y="690"/>
                      <a:pt x="1157" y="858"/>
                    </a:cubicBezTo>
                    <a:cubicBezTo>
                      <a:pt x="1157" y="1026"/>
                      <a:pt x="1017" y="1157"/>
                      <a:pt x="849" y="115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" name="Google Shape;932;p31">
                <a:extLst>
                  <a:ext uri="{FF2B5EF4-FFF2-40B4-BE49-F238E27FC236}">
                    <a16:creationId xmlns:a16="http://schemas.microsoft.com/office/drawing/2014/main" id="{76513789-82F1-B511-28AA-6FA96D9E61C9}"/>
                  </a:ext>
                </a:extLst>
              </p:cNvPr>
              <p:cNvSpPr/>
              <p:nvPr/>
            </p:nvSpPr>
            <p:spPr>
              <a:xfrm>
                <a:off x="3827177" y="4288463"/>
                <a:ext cx="379440" cy="379080"/>
              </a:xfrm>
              <a:custGeom>
                <a:avLst/>
                <a:gdLst/>
                <a:ahLst/>
                <a:cxnLst/>
                <a:rect l="l" t="t" r="r" b="b"/>
                <a:pathLst>
                  <a:path w="1054" h="1053" extrusionOk="0">
                    <a:moveTo>
                      <a:pt x="1054" y="634"/>
                    </a:moveTo>
                    <a:lnTo>
                      <a:pt x="1054" y="634"/>
                    </a:lnTo>
                    <a:cubicBezTo>
                      <a:pt x="1054" y="410"/>
                      <a:pt x="1054" y="410"/>
                      <a:pt x="1054" y="410"/>
                    </a:cubicBezTo>
                    <a:cubicBezTo>
                      <a:pt x="924" y="410"/>
                      <a:pt x="924" y="410"/>
                      <a:pt x="924" y="410"/>
                    </a:cubicBezTo>
                    <a:cubicBezTo>
                      <a:pt x="914" y="382"/>
                      <a:pt x="905" y="354"/>
                      <a:pt x="886" y="326"/>
                    </a:cubicBezTo>
                    <a:cubicBezTo>
                      <a:pt x="980" y="233"/>
                      <a:pt x="980" y="233"/>
                      <a:pt x="980" y="233"/>
                    </a:cubicBezTo>
                    <a:cubicBezTo>
                      <a:pt x="821" y="75"/>
                      <a:pt x="821" y="75"/>
                      <a:pt x="821" y="75"/>
                    </a:cubicBezTo>
                    <a:cubicBezTo>
                      <a:pt x="728" y="158"/>
                      <a:pt x="728" y="158"/>
                      <a:pt x="728" y="158"/>
                    </a:cubicBezTo>
                    <a:cubicBezTo>
                      <a:pt x="700" y="149"/>
                      <a:pt x="672" y="130"/>
                      <a:pt x="644" y="130"/>
                    </a:cubicBezTo>
                    <a:cubicBezTo>
                      <a:pt x="644" y="0"/>
                      <a:pt x="644" y="0"/>
                      <a:pt x="644" y="0"/>
                    </a:cubicBezTo>
                    <a:cubicBezTo>
                      <a:pt x="411" y="0"/>
                      <a:pt x="411" y="0"/>
                      <a:pt x="411" y="0"/>
                    </a:cubicBezTo>
                    <a:cubicBezTo>
                      <a:pt x="411" y="130"/>
                      <a:pt x="411" y="130"/>
                      <a:pt x="411" y="130"/>
                    </a:cubicBezTo>
                    <a:cubicBezTo>
                      <a:pt x="382" y="130"/>
                      <a:pt x="355" y="149"/>
                      <a:pt x="327" y="158"/>
                    </a:cubicBezTo>
                    <a:cubicBezTo>
                      <a:pt x="234" y="75"/>
                      <a:pt x="234" y="75"/>
                      <a:pt x="234" y="75"/>
                    </a:cubicBezTo>
                    <a:cubicBezTo>
                      <a:pt x="75" y="233"/>
                      <a:pt x="75" y="233"/>
                      <a:pt x="75" y="233"/>
                    </a:cubicBezTo>
                    <a:cubicBezTo>
                      <a:pt x="169" y="326"/>
                      <a:pt x="169" y="326"/>
                      <a:pt x="169" y="326"/>
                    </a:cubicBezTo>
                    <a:cubicBezTo>
                      <a:pt x="150" y="354"/>
                      <a:pt x="141" y="382"/>
                      <a:pt x="131" y="410"/>
                    </a:cubicBezTo>
                    <a:cubicBezTo>
                      <a:pt x="0" y="410"/>
                      <a:pt x="0" y="410"/>
                      <a:pt x="0" y="410"/>
                    </a:cubicBezTo>
                    <a:cubicBezTo>
                      <a:pt x="0" y="634"/>
                      <a:pt x="0" y="634"/>
                      <a:pt x="0" y="634"/>
                    </a:cubicBezTo>
                    <a:cubicBezTo>
                      <a:pt x="131" y="634"/>
                      <a:pt x="131" y="634"/>
                      <a:pt x="131" y="634"/>
                    </a:cubicBezTo>
                    <a:cubicBezTo>
                      <a:pt x="141" y="671"/>
                      <a:pt x="150" y="699"/>
                      <a:pt x="169" y="727"/>
                    </a:cubicBezTo>
                    <a:cubicBezTo>
                      <a:pt x="75" y="820"/>
                      <a:pt x="75" y="820"/>
                      <a:pt x="75" y="820"/>
                    </a:cubicBezTo>
                    <a:cubicBezTo>
                      <a:pt x="234" y="979"/>
                      <a:pt x="234" y="979"/>
                      <a:pt x="234" y="979"/>
                    </a:cubicBezTo>
                    <a:cubicBezTo>
                      <a:pt x="327" y="886"/>
                      <a:pt x="327" y="886"/>
                      <a:pt x="327" y="886"/>
                    </a:cubicBezTo>
                    <a:cubicBezTo>
                      <a:pt x="355" y="905"/>
                      <a:pt x="382" y="914"/>
                      <a:pt x="411" y="922"/>
                    </a:cubicBezTo>
                    <a:cubicBezTo>
                      <a:pt x="411" y="1053"/>
                      <a:pt x="411" y="1053"/>
                      <a:pt x="411" y="1053"/>
                    </a:cubicBezTo>
                    <a:cubicBezTo>
                      <a:pt x="644" y="1053"/>
                      <a:pt x="644" y="1053"/>
                      <a:pt x="644" y="1053"/>
                    </a:cubicBezTo>
                    <a:cubicBezTo>
                      <a:pt x="644" y="922"/>
                      <a:pt x="644" y="922"/>
                      <a:pt x="644" y="922"/>
                    </a:cubicBezTo>
                    <a:cubicBezTo>
                      <a:pt x="672" y="914"/>
                      <a:pt x="700" y="905"/>
                      <a:pt x="728" y="886"/>
                    </a:cubicBezTo>
                    <a:cubicBezTo>
                      <a:pt x="821" y="979"/>
                      <a:pt x="821" y="979"/>
                      <a:pt x="821" y="979"/>
                    </a:cubicBezTo>
                    <a:cubicBezTo>
                      <a:pt x="980" y="820"/>
                      <a:pt x="980" y="820"/>
                      <a:pt x="980" y="820"/>
                    </a:cubicBezTo>
                    <a:cubicBezTo>
                      <a:pt x="886" y="727"/>
                      <a:pt x="886" y="727"/>
                      <a:pt x="886" y="727"/>
                    </a:cubicBezTo>
                    <a:cubicBezTo>
                      <a:pt x="905" y="699"/>
                      <a:pt x="914" y="671"/>
                      <a:pt x="924" y="634"/>
                    </a:cubicBezTo>
                    <a:lnTo>
                      <a:pt x="1054" y="634"/>
                    </a:lnTo>
                    <a:moveTo>
                      <a:pt x="523" y="718"/>
                    </a:moveTo>
                    <a:lnTo>
                      <a:pt x="523" y="718"/>
                    </a:lnTo>
                    <a:cubicBezTo>
                      <a:pt x="420" y="718"/>
                      <a:pt x="336" y="634"/>
                      <a:pt x="336" y="522"/>
                    </a:cubicBezTo>
                    <a:cubicBezTo>
                      <a:pt x="336" y="419"/>
                      <a:pt x="420" y="335"/>
                      <a:pt x="523" y="335"/>
                    </a:cubicBezTo>
                    <a:cubicBezTo>
                      <a:pt x="635" y="335"/>
                      <a:pt x="718" y="419"/>
                      <a:pt x="718" y="522"/>
                    </a:cubicBezTo>
                    <a:cubicBezTo>
                      <a:pt x="718" y="634"/>
                      <a:pt x="635" y="718"/>
                      <a:pt x="523" y="71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" name="Google Shape;933;p31">
                <a:extLst>
                  <a:ext uri="{FF2B5EF4-FFF2-40B4-BE49-F238E27FC236}">
                    <a16:creationId xmlns:a16="http://schemas.microsoft.com/office/drawing/2014/main" id="{E6CA6D45-5BE1-9966-852B-A6E699C1683C}"/>
                  </a:ext>
                </a:extLst>
              </p:cNvPr>
              <p:cNvSpPr/>
              <p:nvPr/>
            </p:nvSpPr>
            <p:spPr>
              <a:xfrm>
                <a:off x="4452220" y="4073543"/>
                <a:ext cx="56880" cy="57240"/>
              </a:xfrm>
              <a:custGeom>
                <a:avLst/>
                <a:gdLst/>
                <a:ahLst/>
                <a:cxnLst/>
                <a:rect l="l" t="t" r="r" b="b"/>
                <a:pathLst>
                  <a:path w="158" h="159" extrusionOk="0">
                    <a:moveTo>
                      <a:pt x="158" y="75"/>
                    </a:moveTo>
                    <a:lnTo>
                      <a:pt x="158" y="75"/>
                    </a:lnTo>
                    <a:cubicBezTo>
                      <a:pt x="158" y="121"/>
                      <a:pt x="121" y="159"/>
                      <a:pt x="84" y="159"/>
                    </a:cubicBezTo>
                    <a:cubicBezTo>
                      <a:pt x="37" y="159"/>
                      <a:pt x="0" y="121"/>
                      <a:pt x="0" y="75"/>
                    </a:cubicBezTo>
                    <a:cubicBezTo>
                      <a:pt x="0" y="28"/>
                      <a:pt x="37" y="0"/>
                      <a:pt x="84" y="0"/>
                    </a:cubicBezTo>
                    <a:cubicBezTo>
                      <a:pt x="121" y="0"/>
                      <a:pt x="158" y="28"/>
                      <a:pt x="158" y="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12225" rIns="90000" bIns="122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0" name="Google Shape;878;p30">
            <a:extLst>
              <a:ext uri="{FF2B5EF4-FFF2-40B4-BE49-F238E27FC236}">
                <a16:creationId xmlns:a16="http://schemas.microsoft.com/office/drawing/2014/main" id="{6326B7DC-C48E-5FA0-A231-A23A1A070422}"/>
              </a:ext>
            </a:extLst>
          </p:cNvPr>
          <p:cNvSpPr txBox="1">
            <a:spLocks/>
          </p:cNvSpPr>
          <p:nvPr/>
        </p:nvSpPr>
        <p:spPr>
          <a:xfrm>
            <a:off x="3815888" y="3466784"/>
            <a:ext cx="4387811" cy="11085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Bai Jamjuree"/>
              <a:buNone/>
              <a:defRPr sz="2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i Jamjuree"/>
              <a:buNone/>
              <a:defRPr sz="2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i Jamjuree"/>
              <a:buNone/>
              <a:defRPr sz="2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i Jamjuree"/>
              <a:buNone/>
              <a:defRPr sz="2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i Jamjuree"/>
              <a:buNone/>
              <a:defRPr sz="2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i Jamjuree"/>
              <a:buNone/>
              <a:defRPr sz="2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i Jamjuree"/>
              <a:buNone/>
              <a:defRPr sz="2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i Jamjuree"/>
              <a:buNone/>
              <a:defRPr sz="2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i Jamjuree"/>
              <a:buNone/>
              <a:defRPr sz="2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pPr marL="0" indent="0"/>
            <a:r>
              <a:rPr lang="en" sz="5400" dirty="0"/>
              <a:t>Introduction</a:t>
            </a:r>
            <a:endParaRPr lang="en-US" sz="4800" dirty="0"/>
          </a:p>
        </p:txBody>
      </p:sp>
      <p:sp>
        <p:nvSpPr>
          <p:cNvPr id="41" name="Google Shape;870;p30">
            <a:extLst>
              <a:ext uri="{FF2B5EF4-FFF2-40B4-BE49-F238E27FC236}">
                <a16:creationId xmlns:a16="http://schemas.microsoft.com/office/drawing/2014/main" id="{328CB0DE-0E12-1F67-C6C3-2A32767C789C}"/>
              </a:ext>
            </a:extLst>
          </p:cNvPr>
          <p:cNvSpPr txBox="1">
            <a:spLocks/>
          </p:cNvSpPr>
          <p:nvPr/>
        </p:nvSpPr>
        <p:spPr>
          <a:xfrm>
            <a:off x="3815888" y="2802040"/>
            <a:ext cx="1728620" cy="784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r>
              <a:rPr lang="en" sz="4400" dirty="0"/>
              <a:t>{01}</a:t>
            </a:r>
          </a:p>
        </p:txBody>
      </p:sp>
      <p:grpSp>
        <p:nvGrpSpPr>
          <p:cNvPr id="47" name="Google Shape;1010;p33">
            <a:extLst>
              <a:ext uri="{FF2B5EF4-FFF2-40B4-BE49-F238E27FC236}">
                <a16:creationId xmlns:a16="http://schemas.microsoft.com/office/drawing/2014/main" id="{02648FE5-0489-E951-2B84-777B69B231CB}"/>
              </a:ext>
            </a:extLst>
          </p:cNvPr>
          <p:cNvGrpSpPr/>
          <p:nvPr/>
        </p:nvGrpSpPr>
        <p:grpSpPr>
          <a:xfrm>
            <a:off x="5234115" y="760218"/>
            <a:ext cx="945212" cy="1121398"/>
            <a:chOff x="7745775" y="768350"/>
            <a:chExt cx="1060488" cy="1301955"/>
          </a:xfrm>
        </p:grpSpPr>
        <p:sp>
          <p:nvSpPr>
            <p:cNvPr id="48" name="Google Shape;1011;p33">
              <a:extLst>
                <a:ext uri="{FF2B5EF4-FFF2-40B4-BE49-F238E27FC236}">
                  <a16:creationId xmlns:a16="http://schemas.microsoft.com/office/drawing/2014/main" id="{AE0ED19B-F4AB-E440-7C3F-04160CD5FBD7}"/>
                </a:ext>
              </a:extLst>
            </p:cNvPr>
            <p:cNvSpPr/>
            <p:nvPr/>
          </p:nvSpPr>
          <p:spPr>
            <a:xfrm>
              <a:off x="7792029" y="1444337"/>
              <a:ext cx="625975" cy="625968"/>
            </a:xfrm>
            <a:custGeom>
              <a:avLst/>
              <a:gdLst/>
              <a:ahLst/>
              <a:cxnLst/>
              <a:rect l="l" t="t" r="r" b="b"/>
              <a:pathLst>
                <a:path w="2708" h="2708" extrusionOk="0">
                  <a:moveTo>
                    <a:pt x="2052" y="2562"/>
                  </a:moveTo>
                  <a:lnTo>
                    <a:pt x="2052" y="2562"/>
                  </a:lnTo>
                  <a:cubicBezTo>
                    <a:pt x="2583" y="2042"/>
                    <a:pt x="2583" y="2042"/>
                    <a:pt x="2583" y="2042"/>
                  </a:cubicBezTo>
                  <a:cubicBezTo>
                    <a:pt x="2260" y="1719"/>
                    <a:pt x="2260" y="1719"/>
                    <a:pt x="2260" y="1719"/>
                  </a:cubicBezTo>
                  <a:lnTo>
                    <a:pt x="2260" y="1708"/>
                  </a:lnTo>
                  <a:cubicBezTo>
                    <a:pt x="2708" y="1708"/>
                    <a:pt x="2708" y="1708"/>
                    <a:pt x="2708" y="1708"/>
                  </a:cubicBezTo>
                  <a:cubicBezTo>
                    <a:pt x="2708" y="969"/>
                    <a:pt x="2708" y="969"/>
                    <a:pt x="2708" y="969"/>
                  </a:cubicBezTo>
                  <a:cubicBezTo>
                    <a:pt x="2260" y="969"/>
                    <a:pt x="2260" y="969"/>
                    <a:pt x="2260" y="969"/>
                  </a:cubicBezTo>
                  <a:lnTo>
                    <a:pt x="2250" y="958"/>
                  </a:lnTo>
                  <a:cubicBezTo>
                    <a:pt x="2562" y="646"/>
                    <a:pt x="2562" y="646"/>
                    <a:pt x="2562" y="646"/>
                  </a:cubicBezTo>
                  <a:cubicBezTo>
                    <a:pt x="2041" y="125"/>
                    <a:pt x="2041" y="125"/>
                    <a:pt x="2041" y="125"/>
                  </a:cubicBezTo>
                  <a:cubicBezTo>
                    <a:pt x="1729" y="437"/>
                    <a:pt x="1729" y="437"/>
                    <a:pt x="1729" y="437"/>
                  </a:cubicBezTo>
                  <a:cubicBezTo>
                    <a:pt x="1718" y="427"/>
                    <a:pt x="1718" y="427"/>
                    <a:pt x="1708" y="427"/>
                  </a:cubicBezTo>
                  <a:cubicBezTo>
                    <a:pt x="1708" y="0"/>
                    <a:pt x="1708" y="0"/>
                    <a:pt x="1708" y="0"/>
                  </a:cubicBezTo>
                  <a:cubicBezTo>
                    <a:pt x="968" y="0"/>
                    <a:pt x="968" y="0"/>
                    <a:pt x="968" y="0"/>
                  </a:cubicBezTo>
                  <a:cubicBezTo>
                    <a:pt x="968" y="427"/>
                    <a:pt x="968" y="427"/>
                    <a:pt x="968" y="427"/>
                  </a:cubicBezTo>
                  <a:cubicBezTo>
                    <a:pt x="958" y="437"/>
                    <a:pt x="958" y="437"/>
                    <a:pt x="948" y="437"/>
                  </a:cubicBezTo>
                  <a:cubicBezTo>
                    <a:pt x="645" y="146"/>
                    <a:pt x="645" y="146"/>
                    <a:pt x="645" y="146"/>
                  </a:cubicBezTo>
                  <a:cubicBezTo>
                    <a:pt x="125" y="667"/>
                    <a:pt x="125" y="667"/>
                    <a:pt x="125" y="667"/>
                  </a:cubicBezTo>
                  <a:cubicBezTo>
                    <a:pt x="427" y="969"/>
                    <a:pt x="427" y="969"/>
                    <a:pt x="427" y="969"/>
                  </a:cubicBezTo>
                  <a:cubicBezTo>
                    <a:pt x="427" y="979"/>
                    <a:pt x="416" y="990"/>
                    <a:pt x="416" y="990"/>
                  </a:cubicBezTo>
                  <a:cubicBezTo>
                    <a:pt x="0" y="990"/>
                    <a:pt x="0" y="990"/>
                    <a:pt x="0" y="990"/>
                  </a:cubicBezTo>
                  <a:cubicBezTo>
                    <a:pt x="0" y="1740"/>
                    <a:pt x="0" y="1740"/>
                    <a:pt x="0" y="1740"/>
                  </a:cubicBezTo>
                  <a:cubicBezTo>
                    <a:pt x="437" y="1740"/>
                    <a:pt x="437" y="1740"/>
                    <a:pt x="437" y="1740"/>
                  </a:cubicBezTo>
                  <a:cubicBezTo>
                    <a:pt x="437" y="1740"/>
                    <a:pt x="437" y="1750"/>
                    <a:pt x="448" y="1750"/>
                  </a:cubicBezTo>
                  <a:cubicBezTo>
                    <a:pt x="145" y="2052"/>
                    <a:pt x="145" y="2052"/>
                    <a:pt x="145" y="2052"/>
                  </a:cubicBezTo>
                  <a:cubicBezTo>
                    <a:pt x="666" y="2583"/>
                    <a:pt x="666" y="2583"/>
                    <a:pt x="666" y="2583"/>
                  </a:cubicBezTo>
                  <a:cubicBezTo>
                    <a:pt x="979" y="2271"/>
                    <a:pt x="979" y="2271"/>
                    <a:pt x="979" y="2271"/>
                  </a:cubicBezTo>
                  <a:cubicBezTo>
                    <a:pt x="989" y="2271"/>
                    <a:pt x="989" y="2271"/>
                    <a:pt x="989" y="2271"/>
                  </a:cubicBezTo>
                  <a:cubicBezTo>
                    <a:pt x="989" y="2708"/>
                    <a:pt x="989" y="2708"/>
                    <a:pt x="989" y="2708"/>
                  </a:cubicBezTo>
                  <a:cubicBezTo>
                    <a:pt x="1739" y="2708"/>
                    <a:pt x="1739" y="2708"/>
                    <a:pt x="1739" y="2708"/>
                  </a:cubicBezTo>
                  <a:cubicBezTo>
                    <a:pt x="1739" y="2250"/>
                    <a:pt x="1739" y="2250"/>
                    <a:pt x="1739" y="2250"/>
                  </a:cubicBezTo>
                  <a:lnTo>
                    <a:pt x="1739" y="2250"/>
                  </a:lnTo>
                  <a:lnTo>
                    <a:pt x="2052" y="2562"/>
                  </a:lnTo>
                  <a:moveTo>
                    <a:pt x="895" y="1792"/>
                  </a:moveTo>
                  <a:lnTo>
                    <a:pt x="895" y="1792"/>
                  </a:lnTo>
                  <a:cubicBezTo>
                    <a:pt x="645" y="1552"/>
                    <a:pt x="645" y="1146"/>
                    <a:pt x="895" y="896"/>
                  </a:cubicBezTo>
                  <a:cubicBezTo>
                    <a:pt x="1145" y="646"/>
                    <a:pt x="1541" y="646"/>
                    <a:pt x="1791" y="896"/>
                  </a:cubicBezTo>
                  <a:cubicBezTo>
                    <a:pt x="2041" y="1146"/>
                    <a:pt x="2041" y="1552"/>
                    <a:pt x="1791" y="1792"/>
                  </a:cubicBezTo>
                  <a:cubicBezTo>
                    <a:pt x="1541" y="2042"/>
                    <a:pt x="1145" y="2042"/>
                    <a:pt x="895" y="179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1012;p33">
              <a:extLst>
                <a:ext uri="{FF2B5EF4-FFF2-40B4-BE49-F238E27FC236}">
                  <a16:creationId xmlns:a16="http://schemas.microsoft.com/office/drawing/2014/main" id="{829935DC-1F23-4DA2-28D3-5D3BBC2288DA}"/>
                </a:ext>
              </a:extLst>
            </p:cNvPr>
            <p:cNvSpPr/>
            <p:nvPr/>
          </p:nvSpPr>
          <p:spPr>
            <a:xfrm>
              <a:off x="8209582" y="952503"/>
              <a:ext cx="334716" cy="334712"/>
            </a:xfrm>
            <a:custGeom>
              <a:avLst/>
              <a:gdLst/>
              <a:ahLst/>
              <a:cxnLst/>
              <a:rect l="l" t="t" r="r" b="b"/>
              <a:pathLst>
                <a:path w="1448" h="1448" extrusionOk="0">
                  <a:moveTo>
                    <a:pt x="531" y="1448"/>
                  </a:moveTo>
                  <a:lnTo>
                    <a:pt x="531" y="1448"/>
                  </a:lnTo>
                  <a:cubicBezTo>
                    <a:pt x="937" y="1448"/>
                    <a:pt x="937" y="1448"/>
                    <a:pt x="937" y="1448"/>
                  </a:cubicBezTo>
                  <a:cubicBezTo>
                    <a:pt x="937" y="1209"/>
                    <a:pt x="937" y="1209"/>
                    <a:pt x="937" y="1209"/>
                  </a:cubicBezTo>
                  <a:lnTo>
                    <a:pt x="937" y="1209"/>
                  </a:lnTo>
                  <a:cubicBezTo>
                    <a:pt x="1104" y="1375"/>
                    <a:pt x="1104" y="1375"/>
                    <a:pt x="1104" y="1375"/>
                  </a:cubicBezTo>
                  <a:cubicBezTo>
                    <a:pt x="1385" y="1094"/>
                    <a:pt x="1385" y="1094"/>
                    <a:pt x="1385" y="1094"/>
                  </a:cubicBezTo>
                  <a:cubicBezTo>
                    <a:pt x="1219" y="927"/>
                    <a:pt x="1219" y="927"/>
                    <a:pt x="1219" y="927"/>
                  </a:cubicBezTo>
                  <a:lnTo>
                    <a:pt x="1219" y="917"/>
                  </a:lnTo>
                  <a:cubicBezTo>
                    <a:pt x="1448" y="917"/>
                    <a:pt x="1448" y="917"/>
                    <a:pt x="1448" y="917"/>
                  </a:cubicBezTo>
                  <a:cubicBezTo>
                    <a:pt x="1448" y="521"/>
                    <a:pt x="1448" y="521"/>
                    <a:pt x="1448" y="521"/>
                  </a:cubicBezTo>
                  <a:cubicBezTo>
                    <a:pt x="1219" y="521"/>
                    <a:pt x="1219" y="521"/>
                    <a:pt x="1219" y="521"/>
                  </a:cubicBezTo>
                  <a:lnTo>
                    <a:pt x="1219" y="511"/>
                  </a:lnTo>
                  <a:cubicBezTo>
                    <a:pt x="1375" y="354"/>
                    <a:pt x="1375" y="354"/>
                    <a:pt x="1375" y="354"/>
                  </a:cubicBezTo>
                  <a:cubicBezTo>
                    <a:pt x="1094" y="73"/>
                    <a:pt x="1094" y="73"/>
                    <a:pt x="1094" y="73"/>
                  </a:cubicBezTo>
                  <a:cubicBezTo>
                    <a:pt x="927" y="229"/>
                    <a:pt x="927" y="229"/>
                    <a:pt x="927" y="229"/>
                  </a:cubicBezTo>
                  <a:lnTo>
                    <a:pt x="916" y="229"/>
                  </a:lnTo>
                  <a:cubicBezTo>
                    <a:pt x="916" y="0"/>
                    <a:pt x="916" y="0"/>
                    <a:pt x="916" y="0"/>
                  </a:cubicBezTo>
                  <a:cubicBezTo>
                    <a:pt x="521" y="0"/>
                    <a:pt x="521" y="0"/>
                    <a:pt x="521" y="0"/>
                  </a:cubicBezTo>
                  <a:cubicBezTo>
                    <a:pt x="521" y="229"/>
                    <a:pt x="521" y="229"/>
                    <a:pt x="521" y="229"/>
                  </a:cubicBezTo>
                  <a:lnTo>
                    <a:pt x="510" y="240"/>
                  </a:lnTo>
                  <a:cubicBezTo>
                    <a:pt x="354" y="84"/>
                    <a:pt x="354" y="84"/>
                    <a:pt x="354" y="84"/>
                  </a:cubicBezTo>
                  <a:cubicBezTo>
                    <a:pt x="73" y="365"/>
                    <a:pt x="73" y="365"/>
                    <a:pt x="73" y="365"/>
                  </a:cubicBezTo>
                  <a:cubicBezTo>
                    <a:pt x="239" y="521"/>
                    <a:pt x="239" y="521"/>
                    <a:pt x="239" y="521"/>
                  </a:cubicBezTo>
                  <a:cubicBezTo>
                    <a:pt x="239" y="532"/>
                    <a:pt x="229" y="532"/>
                    <a:pt x="229" y="532"/>
                  </a:cubicBezTo>
                  <a:cubicBezTo>
                    <a:pt x="0" y="532"/>
                    <a:pt x="0" y="532"/>
                    <a:pt x="0" y="532"/>
                  </a:cubicBezTo>
                  <a:cubicBezTo>
                    <a:pt x="0" y="927"/>
                    <a:pt x="0" y="927"/>
                    <a:pt x="0" y="927"/>
                  </a:cubicBezTo>
                  <a:cubicBezTo>
                    <a:pt x="239" y="927"/>
                    <a:pt x="239" y="927"/>
                    <a:pt x="239" y="927"/>
                  </a:cubicBezTo>
                  <a:cubicBezTo>
                    <a:pt x="239" y="938"/>
                    <a:pt x="239" y="938"/>
                    <a:pt x="250" y="938"/>
                  </a:cubicBezTo>
                  <a:cubicBezTo>
                    <a:pt x="83" y="1104"/>
                    <a:pt x="83" y="1104"/>
                    <a:pt x="83" y="1104"/>
                  </a:cubicBezTo>
                  <a:cubicBezTo>
                    <a:pt x="364" y="1386"/>
                    <a:pt x="364" y="1386"/>
                    <a:pt x="364" y="1386"/>
                  </a:cubicBezTo>
                  <a:cubicBezTo>
                    <a:pt x="531" y="1209"/>
                    <a:pt x="531" y="1209"/>
                    <a:pt x="531" y="1209"/>
                  </a:cubicBezTo>
                  <a:lnTo>
                    <a:pt x="531" y="1209"/>
                  </a:lnTo>
                  <a:lnTo>
                    <a:pt x="531" y="1448"/>
                  </a:lnTo>
                  <a:moveTo>
                    <a:pt x="385" y="719"/>
                  </a:moveTo>
                  <a:lnTo>
                    <a:pt x="385" y="719"/>
                  </a:lnTo>
                  <a:cubicBezTo>
                    <a:pt x="385" y="532"/>
                    <a:pt x="541" y="375"/>
                    <a:pt x="729" y="375"/>
                  </a:cubicBezTo>
                  <a:cubicBezTo>
                    <a:pt x="916" y="375"/>
                    <a:pt x="1073" y="532"/>
                    <a:pt x="1073" y="719"/>
                  </a:cubicBezTo>
                  <a:cubicBezTo>
                    <a:pt x="1073" y="907"/>
                    <a:pt x="916" y="1063"/>
                    <a:pt x="729" y="1063"/>
                  </a:cubicBezTo>
                  <a:cubicBezTo>
                    <a:pt x="541" y="1063"/>
                    <a:pt x="385" y="907"/>
                    <a:pt x="385" y="71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0" name="Google Shape;1013;p33">
              <a:extLst>
                <a:ext uri="{FF2B5EF4-FFF2-40B4-BE49-F238E27FC236}">
                  <a16:creationId xmlns:a16="http://schemas.microsoft.com/office/drawing/2014/main" id="{85AB4A67-57CF-5D47-A3A6-2AF43C20CDA8}"/>
                </a:ext>
              </a:extLst>
            </p:cNvPr>
            <p:cNvGrpSpPr/>
            <p:nvPr/>
          </p:nvGrpSpPr>
          <p:grpSpPr>
            <a:xfrm>
              <a:off x="8675342" y="1380115"/>
              <a:ext cx="130920" cy="131400"/>
              <a:chOff x="6633155" y="-3535"/>
              <a:chExt cx="130920" cy="131400"/>
            </a:xfrm>
          </p:grpSpPr>
          <p:cxnSp>
            <p:nvCxnSpPr>
              <p:cNvPr id="53" name="Google Shape;1014;p33">
                <a:extLst>
                  <a:ext uri="{FF2B5EF4-FFF2-40B4-BE49-F238E27FC236}">
                    <a16:creationId xmlns:a16="http://schemas.microsoft.com/office/drawing/2014/main" id="{14B6833A-23DF-0315-D266-B21637647D83}"/>
                  </a:ext>
                </a:extLst>
              </p:cNvPr>
              <p:cNvCxnSpPr/>
              <p:nvPr/>
            </p:nvCxnSpPr>
            <p:spPr>
              <a:xfrm rot="10800000" flipH="1">
                <a:off x="6633275" y="-3535"/>
                <a:ext cx="130800" cy="131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cxnSp>
            <p:nvCxnSpPr>
              <p:cNvPr id="54" name="Google Shape;1015;p33">
                <a:extLst>
                  <a:ext uri="{FF2B5EF4-FFF2-40B4-BE49-F238E27FC236}">
                    <a16:creationId xmlns:a16="http://schemas.microsoft.com/office/drawing/2014/main" id="{C022DFB7-9FC7-1BCC-BC2F-6BF4026BC6B0}"/>
                  </a:ext>
                </a:extLst>
              </p:cNvPr>
              <p:cNvCxnSpPr/>
              <p:nvPr/>
            </p:nvCxnSpPr>
            <p:spPr>
              <a:xfrm rot="10800000">
                <a:off x="6633155" y="-3535"/>
                <a:ext cx="130800" cy="131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</p:grpSp>
        <p:sp>
          <p:nvSpPr>
            <p:cNvPr id="51" name="Google Shape;1016;p33">
              <a:extLst>
                <a:ext uri="{FF2B5EF4-FFF2-40B4-BE49-F238E27FC236}">
                  <a16:creationId xmlns:a16="http://schemas.microsoft.com/office/drawing/2014/main" id="{81E3EDB1-9888-42C9-FC97-CED68E0E7934}"/>
                </a:ext>
              </a:extLst>
            </p:cNvPr>
            <p:cNvSpPr/>
            <p:nvPr/>
          </p:nvSpPr>
          <p:spPr>
            <a:xfrm>
              <a:off x="7745775" y="1061183"/>
              <a:ext cx="117360" cy="117360"/>
            </a:xfrm>
            <a:custGeom>
              <a:avLst/>
              <a:gdLst/>
              <a:ahLst/>
              <a:cxnLst/>
              <a:rect l="l" t="t" r="r" b="b"/>
              <a:pathLst>
                <a:path w="326" h="326" extrusionOk="0">
                  <a:moveTo>
                    <a:pt x="326" y="158"/>
                  </a:moveTo>
                  <a:lnTo>
                    <a:pt x="326" y="158"/>
                  </a:lnTo>
                  <a:cubicBezTo>
                    <a:pt x="326" y="251"/>
                    <a:pt x="252" y="326"/>
                    <a:pt x="168" y="326"/>
                  </a:cubicBezTo>
                  <a:cubicBezTo>
                    <a:pt x="75" y="326"/>
                    <a:pt x="0" y="251"/>
                    <a:pt x="0" y="158"/>
                  </a:cubicBezTo>
                  <a:cubicBezTo>
                    <a:pt x="0" y="75"/>
                    <a:pt x="75" y="0"/>
                    <a:pt x="168" y="0"/>
                  </a:cubicBezTo>
                  <a:cubicBezTo>
                    <a:pt x="252" y="0"/>
                    <a:pt x="326" y="75"/>
                    <a:pt x="326" y="158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6825" tIns="51825" rIns="96825" bIns="518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1017;p33">
              <a:extLst>
                <a:ext uri="{FF2B5EF4-FFF2-40B4-BE49-F238E27FC236}">
                  <a16:creationId xmlns:a16="http://schemas.microsoft.com/office/drawing/2014/main" id="{8D8BD8EA-FE9D-784F-5AC9-DC449D26FB67}"/>
                </a:ext>
              </a:extLst>
            </p:cNvPr>
            <p:cNvSpPr/>
            <p:nvPr/>
          </p:nvSpPr>
          <p:spPr>
            <a:xfrm>
              <a:off x="7937352" y="768350"/>
              <a:ext cx="58025" cy="58025"/>
            </a:xfrm>
            <a:custGeom>
              <a:avLst/>
              <a:gdLst/>
              <a:ahLst/>
              <a:cxnLst/>
              <a:rect l="l" t="t" r="r" b="b"/>
              <a:pathLst>
                <a:path w="112" h="112" extrusionOk="0">
                  <a:moveTo>
                    <a:pt x="55" y="112"/>
                  </a:moveTo>
                  <a:lnTo>
                    <a:pt x="55" y="112"/>
                  </a:lnTo>
                  <a:cubicBezTo>
                    <a:pt x="130" y="112"/>
                    <a:pt x="130" y="0"/>
                    <a:pt x="55" y="0"/>
                  </a:cubicBezTo>
                  <a:cubicBezTo>
                    <a:pt x="-19" y="0"/>
                    <a:pt x="-19" y="112"/>
                    <a:pt x="55" y="11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5" name="Google Shape;1018;p33">
            <a:extLst>
              <a:ext uri="{FF2B5EF4-FFF2-40B4-BE49-F238E27FC236}">
                <a16:creationId xmlns:a16="http://schemas.microsoft.com/office/drawing/2014/main" id="{C75C777B-84D1-7AD3-1F36-D365E54BE2B7}"/>
              </a:ext>
            </a:extLst>
          </p:cNvPr>
          <p:cNvGrpSpPr/>
          <p:nvPr/>
        </p:nvGrpSpPr>
        <p:grpSpPr>
          <a:xfrm>
            <a:off x="6460144" y="736839"/>
            <a:ext cx="2028842" cy="2110040"/>
            <a:chOff x="6468825" y="784320"/>
            <a:chExt cx="2276280" cy="2449778"/>
          </a:xfrm>
        </p:grpSpPr>
        <p:grpSp>
          <p:nvGrpSpPr>
            <p:cNvPr id="56" name="Google Shape;1019;p33">
              <a:extLst>
                <a:ext uri="{FF2B5EF4-FFF2-40B4-BE49-F238E27FC236}">
                  <a16:creationId xmlns:a16="http://schemas.microsoft.com/office/drawing/2014/main" id="{8C000173-8B25-F58E-3BB5-B5512B17C369}"/>
                </a:ext>
              </a:extLst>
            </p:cNvPr>
            <p:cNvGrpSpPr/>
            <p:nvPr/>
          </p:nvGrpSpPr>
          <p:grpSpPr>
            <a:xfrm>
              <a:off x="6468825" y="784320"/>
              <a:ext cx="2276280" cy="1557360"/>
              <a:chOff x="8155300" y="1485770"/>
              <a:chExt cx="2276280" cy="1557360"/>
            </a:xfrm>
          </p:grpSpPr>
          <p:sp>
            <p:nvSpPr>
              <p:cNvPr id="963" name="Google Shape;1020;p33">
                <a:extLst>
                  <a:ext uri="{FF2B5EF4-FFF2-40B4-BE49-F238E27FC236}">
                    <a16:creationId xmlns:a16="http://schemas.microsoft.com/office/drawing/2014/main" id="{08A67599-D6AE-5471-8698-4CDA1B6D117D}"/>
                  </a:ext>
                </a:extLst>
              </p:cNvPr>
              <p:cNvSpPr/>
              <p:nvPr/>
            </p:nvSpPr>
            <p:spPr>
              <a:xfrm>
                <a:off x="8155300" y="1485770"/>
                <a:ext cx="2276280" cy="1557360"/>
              </a:xfrm>
              <a:custGeom>
                <a:avLst/>
                <a:gdLst/>
                <a:ahLst/>
                <a:cxnLst/>
                <a:rect l="l" t="t" r="r" b="b"/>
                <a:pathLst>
                  <a:path w="6323" h="4326" extrusionOk="0">
                    <a:moveTo>
                      <a:pt x="6080" y="4326"/>
                    </a:moveTo>
                    <a:lnTo>
                      <a:pt x="6080" y="4326"/>
                    </a:lnTo>
                    <a:cubicBezTo>
                      <a:pt x="243" y="4326"/>
                      <a:pt x="243" y="4326"/>
                      <a:pt x="243" y="4326"/>
                    </a:cubicBezTo>
                    <a:cubicBezTo>
                      <a:pt x="112" y="4326"/>
                      <a:pt x="0" y="4214"/>
                      <a:pt x="0" y="4083"/>
                    </a:cubicBezTo>
                    <a:cubicBezTo>
                      <a:pt x="0" y="232"/>
                      <a:pt x="0" y="232"/>
                      <a:pt x="0" y="232"/>
                    </a:cubicBezTo>
                    <a:cubicBezTo>
                      <a:pt x="0" y="102"/>
                      <a:pt x="112" y="0"/>
                      <a:pt x="243" y="0"/>
                    </a:cubicBezTo>
                    <a:cubicBezTo>
                      <a:pt x="6080" y="0"/>
                      <a:pt x="6080" y="0"/>
                      <a:pt x="6080" y="0"/>
                    </a:cubicBezTo>
                    <a:cubicBezTo>
                      <a:pt x="6211" y="0"/>
                      <a:pt x="6323" y="102"/>
                      <a:pt x="6323" y="232"/>
                    </a:cubicBezTo>
                    <a:cubicBezTo>
                      <a:pt x="6323" y="4083"/>
                      <a:pt x="6323" y="4083"/>
                      <a:pt x="6323" y="4083"/>
                    </a:cubicBezTo>
                    <a:cubicBezTo>
                      <a:pt x="6323" y="4214"/>
                      <a:pt x="6211" y="4326"/>
                      <a:pt x="6080" y="4326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4" name="Google Shape;1022;p33">
                <a:extLst>
                  <a:ext uri="{FF2B5EF4-FFF2-40B4-BE49-F238E27FC236}">
                    <a16:creationId xmlns:a16="http://schemas.microsoft.com/office/drawing/2014/main" id="{30DA887E-588E-CEB3-958D-C2DF75D4DEB7}"/>
                  </a:ext>
                </a:extLst>
              </p:cNvPr>
              <p:cNvSpPr/>
              <p:nvPr/>
            </p:nvSpPr>
            <p:spPr>
              <a:xfrm>
                <a:off x="10005340" y="1529330"/>
                <a:ext cx="77040" cy="80280"/>
              </a:xfrm>
              <a:custGeom>
                <a:avLst/>
                <a:gdLst/>
                <a:ahLst/>
                <a:cxnLst/>
                <a:rect l="l" t="t" r="r" b="b"/>
                <a:pathLst>
                  <a:path w="214" h="223" extrusionOk="0">
                    <a:moveTo>
                      <a:pt x="214" y="111"/>
                    </a:moveTo>
                    <a:lnTo>
                      <a:pt x="214" y="111"/>
                    </a:lnTo>
                    <a:cubicBezTo>
                      <a:pt x="214" y="167"/>
                      <a:pt x="168" y="223"/>
                      <a:pt x="102" y="223"/>
                    </a:cubicBezTo>
                    <a:cubicBezTo>
                      <a:pt x="46" y="223"/>
                      <a:pt x="0" y="167"/>
                      <a:pt x="0" y="111"/>
                    </a:cubicBezTo>
                    <a:cubicBezTo>
                      <a:pt x="0" y="46"/>
                      <a:pt x="46" y="0"/>
                      <a:pt x="102" y="0"/>
                    </a:cubicBezTo>
                    <a:cubicBezTo>
                      <a:pt x="168" y="0"/>
                      <a:pt x="214" y="46"/>
                      <a:pt x="214" y="1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35275" rIns="90000" bIns="352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5" name="Google Shape;1021;p33">
                <a:extLst>
                  <a:ext uri="{FF2B5EF4-FFF2-40B4-BE49-F238E27FC236}">
                    <a16:creationId xmlns:a16="http://schemas.microsoft.com/office/drawing/2014/main" id="{92AFFAAD-0CFF-3F7F-551A-E894F67B09A3}"/>
                  </a:ext>
                </a:extLst>
              </p:cNvPr>
              <p:cNvSpPr/>
              <p:nvPr/>
            </p:nvSpPr>
            <p:spPr>
              <a:xfrm>
                <a:off x="8209300" y="1646330"/>
                <a:ext cx="2168280" cy="1342800"/>
              </a:xfrm>
              <a:custGeom>
                <a:avLst/>
                <a:gdLst/>
                <a:ahLst/>
                <a:cxnLst/>
                <a:rect l="l" t="t" r="r" b="b"/>
                <a:pathLst>
                  <a:path w="6023" h="3730" extrusionOk="0">
                    <a:moveTo>
                      <a:pt x="0" y="3646"/>
                    </a:moveTo>
                    <a:lnTo>
                      <a:pt x="0" y="3646"/>
                    </a:lnTo>
                    <a:cubicBezTo>
                      <a:pt x="0" y="84"/>
                      <a:pt x="0" y="84"/>
                      <a:pt x="0" y="84"/>
                    </a:cubicBezTo>
                    <a:cubicBezTo>
                      <a:pt x="0" y="38"/>
                      <a:pt x="38" y="0"/>
                      <a:pt x="84" y="0"/>
                    </a:cubicBezTo>
                    <a:cubicBezTo>
                      <a:pt x="5940" y="0"/>
                      <a:pt x="5940" y="0"/>
                      <a:pt x="5940" y="0"/>
                    </a:cubicBezTo>
                    <a:cubicBezTo>
                      <a:pt x="5987" y="0"/>
                      <a:pt x="6023" y="38"/>
                      <a:pt x="6023" y="84"/>
                    </a:cubicBezTo>
                    <a:cubicBezTo>
                      <a:pt x="6023" y="3646"/>
                      <a:pt x="6023" y="3646"/>
                      <a:pt x="6023" y="3646"/>
                    </a:cubicBezTo>
                    <a:cubicBezTo>
                      <a:pt x="6023" y="3693"/>
                      <a:pt x="5987" y="3730"/>
                      <a:pt x="5940" y="3730"/>
                    </a:cubicBezTo>
                    <a:cubicBezTo>
                      <a:pt x="84" y="3730"/>
                      <a:pt x="84" y="3730"/>
                      <a:pt x="84" y="3730"/>
                    </a:cubicBezTo>
                    <a:cubicBezTo>
                      <a:pt x="38" y="3730"/>
                      <a:pt x="0" y="3693"/>
                      <a:pt x="0" y="3646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6" name="Google Shape;1023;p33">
                <a:extLst>
                  <a:ext uri="{FF2B5EF4-FFF2-40B4-BE49-F238E27FC236}">
                    <a16:creationId xmlns:a16="http://schemas.microsoft.com/office/drawing/2014/main" id="{C1FC39D5-C9AF-F65F-E26B-B4AF40182D06}"/>
                  </a:ext>
                </a:extLst>
              </p:cNvPr>
              <p:cNvSpPr/>
              <p:nvPr/>
            </p:nvSpPr>
            <p:spPr>
              <a:xfrm>
                <a:off x="10129180" y="1529330"/>
                <a:ext cx="80640" cy="80280"/>
              </a:xfrm>
              <a:custGeom>
                <a:avLst/>
                <a:gdLst/>
                <a:ahLst/>
                <a:cxnLst/>
                <a:rect l="l" t="t" r="r" b="b"/>
                <a:pathLst>
                  <a:path w="224" h="223" extrusionOk="0">
                    <a:moveTo>
                      <a:pt x="224" y="111"/>
                    </a:moveTo>
                    <a:lnTo>
                      <a:pt x="224" y="111"/>
                    </a:lnTo>
                    <a:cubicBezTo>
                      <a:pt x="224" y="167"/>
                      <a:pt x="168" y="223"/>
                      <a:pt x="112" y="223"/>
                    </a:cubicBezTo>
                    <a:cubicBezTo>
                      <a:pt x="48" y="223"/>
                      <a:pt x="0" y="167"/>
                      <a:pt x="0" y="111"/>
                    </a:cubicBezTo>
                    <a:cubicBezTo>
                      <a:pt x="0" y="46"/>
                      <a:pt x="48" y="0"/>
                      <a:pt x="112" y="0"/>
                    </a:cubicBezTo>
                    <a:cubicBezTo>
                      <a:pt x="168" y="0"/>
                      <a:pt x="224" y="46"/>
                      <a:pt x="224" y="1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35275" rIns="90000" bIns="352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7" name="Google Shape;1024;p33">
                <a:extLst>
                  <a:ext uri="{FF2B5EF4-FFF2-40B4-BE49-F238E27FC236}">
                    <a16:creationId xmlns:a16="http://schemas.microsoft.com/office/drawing/2014/main" id="{9D0848CD-5123-929B-A6A8-B36953F7F51B}"/>
                  </a:ext>
                </a:extLst>
              </p:cNvPr>
              <p:cNvSpPr/>
              <p:nvPr/>
            </p:nvSpPr>
            <p:spPr>
              <a:xfrm>
                <a:off x="10256980" y="1529330"/>
                <a:ext cx="77040" cy="80280"/>
              </a:xfrm>
              <a:custGeom>
                <a:avLst/>
                <a:gdLst/>
                <a:ahLst/>
                <a:cxnLst/>
                <a:rect l="l" t="t" r="r" b="b"/>
                <a:pathLst>
                  <a:path w="214" h="223" extrusionOk="0">
                    <a:moveTo>
                      <a:pt x="214" y="111"/>
                    </a:moveTo>
                    <a:lnTo>
                      <a:pt x="214" y="111"/>
                    </a:lnTo>
                    <a:cubicBezTo>
                      <a:pt x="214" y="167"/>
                      <a:pt x="168" y="223"/>
                      <a:pt x="103" y="223"/>
                    </a:cubicBezTo>
                    <a:cubicBezTo>
                      <a:pt x="46" y="223"/>
                      <a:pt x="0" y="167"/>
                      <a:pt x="0" y="111"/>
                    </a:cubicBezTo>
                    <a:cubicBezTo>
                      <a:pt x="0" y="46"/>
                      <a:pt x="46" y="0"/>
                      <a:pt x="103" y="0"/>
                    </a:cubicBezTo>
                    <a:cubicBezTo>
                      <a:pt x="168" y="0"/>
                      <a:pt x="214" y="46"/>
                      <a:pt x="214" y="1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35275" rIns="90000" bIns="352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7" name="Google Shape;1033;p33">
              <a:extLst>
                <a:ext uri="{FF2B5EF4-FFF2-40B4-BE49-F238E27FC236}">
                  <a16:creationId xmlns:a16="http://schemas.microsoft.com/office/drawing/2014/main" id="{30ABC76E-D543-BB71-7B7E-B35140142A23}"/>
                </a:ext>
              </a:extLst>
            </p:cNvPr>
            <p:cNvGrpSpPr/>
            <p:nvPr/>
          </p:nvGrpSpPr>
          <p:grpSpPr>
            <a:xfrm>
              <a:off x="6549825" y="2872424"/>
              <a:ext cx="835100" cy="361675"/>
              <a:chOff x="7910000" y="2495799"/>
              <a:chExt cx="835100" cy="361675"/>
            </a:xfrm>
          </p:grpSpPr>
          <p:sp>
            <p:nvSpPr>
              <p:cNvPr id="62" name="Google Shape;1034;p33">
                <a:extLst>
                  <a:ext uri="{FF2B5EF4-FFF2-40B4-BE49-F238E27FC236}">
                    <a16:creationId xmlns:a16="http://schemas.microsoft.com/office/drawing/2014/main" id="{A1D4E635-BC02-351F-F3FB-E890FACCF793}"/>
                  </a:ext>
                </a:extLst>
              </p:cNvPr>
              <p:cNvSpPr/>
              <p:nvPr/>
            </p:nvSpPr>
            <p:spPr>
              <a:xfrm>
                <a:off x="7910000" y="2495799"/>
                <a:ext cx="835100" cy="361675"/>
              </a:xfrm>
              <a:custGeom>
                <a:avLst/>
                <a:gdLst/>
                <a:ahLst/>
                <a:cxnLst/>
                <a:rect l="l" t="t" r="r" b="b"/>
                <a:pathLst>
                  <a:path w="1838" h="796" extrusionOk="0">
                    <a:moveTo>
                      <a:pt x="10" y="755"/>
                    </a:moveTo>
                    <a:lnTo>
                      <a:pt x="10" y="755"/>
                    </a:lnTo>
                    <a:cubicBezTo>
                      <a:pt x="57" y="718"/>
                      <a:pt x="131" y="653"/>
                      <a:pt x="188" y="559"/>
                    </a:cubicBezTo>
                    <a:cubicBezTo>
                      <a:pt x="141" y="504"/>
                      <a:pt x="103" y="420"/>
                      <a:pt x="103" y="336"/>
                    </a:cubicBezTo>
                    <a:cubicBezTo>
                      <a:pt x="103" y="149"/>
                      <a:pt x="253" y="0"/>
                      <a:pt x="439" y="0"/>
                    </a:cubicBezTo>
                    <a:cubicBezTo>
                      <a:pt x="1502" y="0"/>
                      <a:pt x="1502" y="0"/>
                      <a:pt x="1502" y="0"/>
                    </a:cubicBezTo>
                    <a:cubicBezTo>
                      <a:pt x="1689" y="0"/>
                      <a:pt x="1838" y="149"/>
                      <a:pt x="1838" y="336"/>
                    </a:cubicBezTo>
                    <a:cubicBezTo>
                      <a:pt x="1838" y="522"/>
                      <a:pt x="1689" y="671"/>
                      <a:pt x="1502" y="671"/>
                    </a:cubicBezTo>
                    <a:cubicBezTo>
                      <a:pt x="439" y="671"/>
                      <a:pt x="439" y="671"/>
                      <a:pt x="439" y="671"/>
                    </a:cubicBezTo>
                    <a:cubicBezTo>
                      <a:pt x="420" y="671"/>
                      <a:pt x="402" y="671"/>
                      <a:pt x="393" y="662"/>
                    </a:cubicBezTo>
                    <a:cubicBezTo>
                      <a:pt x="308" y="746"/>
                      <a:pt x="188" y="811"/>
                      <a:pt x="19" y="793"/>
                    </a:cubicBezTo>
                    <a:cubicBezTo>
                      <a:pt x="1" y="793"/>
                      <a:pt x="-9" y="764"/>
                      <a:pt x="10" y="755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" name="Google Shape;1035;p33">
                <a:extLst>
                  <a:ext uri="{FF2B5EF4-FFF2-40B4-BE49-F238E27FC236}">
                    <a16:creationId xmlns:a16="http://schemas.microsoft.com/office/drawing/2014/main" id="{D4E3DE77-9F60-FDCA-5FAC-E185EDDEB54E}"/>
                  </a:ext>
                </a:extLst>
              </p:cNvPr>
              <p:cNvSpPr/>
              <p:nvPr/>
            </p:nvSpPr>
            <p:spPr>
              <a:xfrm>
                <a:off x="8554272" y="2588944"/>
                <a:ext cx="110408" cy="110411"/>
              </a:xfrm>
              <a:custGeom>
                <a:avLst/>
                <a:gdLst/>
                <a:ahLst/>
                <a:cxnLst/>
                <a:rect l="l" t="t" r="r" b="b"/>
                <a:pathLst>
                  <a:path w="243" h="243" extrusionOk="0">
                    <a:moveTo>
                      <a:pt x="0" y="122"/>
                    </a:moveTo>
                    <a:lnTo>
                      <a:pt x="0" y="122"/>
                    </a:lnTo>
                    <a:cubicBezTo>
                      <a:pt x="0" y="187"/>
                      <a:pt x="56" y="243"/>
                      <a:pt x="121" y="243"/>
                    </a:cubicBezTo>
                    <a:cubicBezTo>
                      <a:pt x="187" y="243"/>
                      <a:pt x="243" y="187"/>
                      <a:pt x="243" y="122"/>
                    </a:cubicBezTo>
                    <a:cubicBezTo>
                      <a:pt x="243" y="56"/>
                      <a:pt x="187" y="0"/>
                      <a:pt x="121" y="0"/>
                    </a:cubicBezTo>
                    <a:cubicBezTo>
                      <a:pt x="56" y="0"/>
                      <a:pt x="0" y="56"/>
                      <a:pt x="0" y="12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2475" rIns="90000" bIns="424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0" name="Google Shape;1036;p33">
                <a:extLst>
                  <a:ext uri="{FF2B5EF4-FFF2-40B4-BE49-F238E27FC236}">
                    <a16:creationId xmlns:a16="http://schemas.microsoft.com/office/drawing/2014/main" id="{C956D8EF-251A-3414-FA3D-5ABBCFD93FCC}"/>
                  </a:ext>
                </a:extLst>
              </p:cNvPr>
              <p:cNvSpPr/>
              <p:nvPr/>
            </p:nvSpPr>
            <p:spPr>
              <a:xfrm>
                <a:off x="8384798" y="2588944"/>
                <a:ext cx="110408" cy="110411"/>
              </a:xfrm>
              <a:custGeom>
                <a:avLst/>
                <a:gdLst/>
                <a:ahLst/>
                <a:cxnLst/>
                <a:rect l="l" t="t" r="r" b="b"/>
                <a:pathLst>
                  <a:path w="243" h="243" extrusionOk="0">
                    <a:moveTo>
                      <a:pt x="0" y="122"/>
                    </a:moveTo>
                    <a:lnTo>
                      <a:pt x="0" y="122"/>
                    </a:lnTo>
                    <a:cubicBezTo>
                      <a:pt x="0" y="187"/>
                      <a:pt x="56" y="243"/>
                      <a:pt x="122" y="243"/>
                    </a:cubicBezTo>
                    <a:cubicBezTo>
                      <a:pt x="187" y="243"/>
                      <a:pt x="243" y="187"/>
                      <a:pt x="243" y="122"/>
                    </a:cubicBezTo>
                    <a:cubicBezTo>
                      <a:pt x="243" y="56"/>
                      <a:pt x="187" y="0"/>
                      <a:pt x="122" y="0"/>
                    </a:cubicBezTo>
                    <a:cubicBezTo>
                      <a:pt x="56" y="0"/>
                      <a:pt x="0" y="56"/>
                      <a:pt x="0" y="12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2475" rIns="90000" bIns="424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1" name="Google Shape;1037;p33">
                <a:extLst>
                  <a:ext uri="{FF2B5EF4-FFF2-40B4-BE49-F238E27FC236}">
                    <a16:creationId xmlns:a16="http://schemas.microsoft.com/office/drawing/2014/main" id="{12C23623-5649-4BCA-A9EB-093C858E7B10}"/>
                  </a:ext>
                </a:extLst>
              </p:cNvPr>
              <p:cNvSpPr/>
              <p:nvPr/>
            </p:nvSpPr>
            <p:spPr>
              <a:xfrm>
                <a:off x="8215779" y="2588944"/>
                <a:ext cx="105410" cy="110411"/>
              </a:xfrm>
              <a:custGeom>
                <a:avLst/>
                <a:gdLst/>
                <a:ahLst/>
                <a:cxnLst/>
                <a:rect l="l" t="t" r="r" b="b"/>
                <a:pathLst>
                  <a:path w="232" h="243" extrusionOk="0">
                    <a:moveTo>
                      <a:pt x="0" y="122"/>
                    </a:moveTo>
                    <a:lnTo>
                      <a:pt x="0" y="122"/>
                    </a:lnTo>
                    <a:cubicBezTo>
                      <a:pt x="0" y="187"/>
                      <a:pt x="55" y="243"/>
                      <a:pt x="121" y="243"/>
                    </a:cubicBezTo>
                    <a:cubicBezTo>
                      <a:pt x="186" y="243"/>
                      <a:pt x="232" y="187"/>
                      <a:pt x="232" y="122"/>
                    </a:cubicBezTo>
                    <a:cubicBezTo>
                      <a:pt x="232" y="56"/>
                      <a:pt x="186" y="0"/>
                      <a:pt x="121" y="0"/>
                    </a:cubicBezTo>
                    <a:cubicBezTo>
                      <a:pt x="55" y="0"/>
                      <a:pt x="0" y="56"/>
                      <a:pt x="0" y="12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2475" rIns="90000" bIns="424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2" name="Google Shape;1038;p33">
                <a:extLst>
                  <a:ext uri="{FF2B5EF4-FFF2-40B4-BE49-F238E27FC236}">
                    <a16:creationId xmlns:a16="http://schemas.microsoft.com/office/drawing/2014/main" id="{860957AE-7748-971B-A7CE-22A658C21310}"/>
                  </a:ext>
                </a:extLst>
              </p:cNvPr>
              <p:cNvSpPr/>
              <p:nvPr/>
            </p:nvSpPr>
            <p:spPr>
              <a:xfrm>
                <a:off x="8045851" y="2588944"/>
                <a:ext cx="105864" cy="110411"/>
              </a:xfrm>
              <a:custGeom>
                <a:avLst/>
                <a:gdLst/>
                <a:ahLst/>
                <a:cxnLst/>
                <a:rect l="l" t="t" r="r" b="b"/>
                <a:pathLst>
                  <a:path w="233" h="243" extrusionOk="0">
                    <a:moveTo>
                      <a:pt x="0" y="122"/>
                    </a:moveTo>
                    <a:lnTo>
                      <a:pt x="0" y="122"/>
                    </a:lnTo>
                    <a:cubicBezTo>
                      <a:pt x="0" y="187"/>
                      <a:pt x="56" y="243"/>
                      <a:pt x="121" y="243"/>
                    </a:cubicBezTo>
                    <a:cubicBezTo>
                      <a:pt x="187" y="243"/>
                      <a:pt x="233" y="187"/>
                      <a:pt x="233" y="122"/>
                    </a:cubicBezTo>
                    <a:cubicBezTo>
                      <a:pt x="233" y="56"/>
                      <a:pt x="187" y="0"/>
                      <a:pt x="121" y="0"/>
                    </a:cubicBezTo>
                    <a:cubicBezTo>
                      <a:pt x="56" y="0"/>
                      <a:pt x="0" y="56"/>
                      <a:pt x="0" y="12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2475" rIns="90000" bIns="424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8" name="Google Shape;1039;p33">
              <a:extLst>
                <a:ext uri="{FF2B5EF4-FFF2-40B4-BE49-F238E27FC236}">
                  <a16:creationId xmlns:a16="http://schemas.microsoft.com/office/drawing/2014/main" id="{CFF2C355-F453-88CA-0D49-812F811558B6}"/>
                </a:ext>
              </a:extLst>
            </p:cNvPr>
            <p:cNvGrpSpPr/>
            <p:nvPr/>
          </p:nvGrpSpPr>
          <p:grpSpPr>
            <a:xfrm>
              <a:off x="7186125" y="2511450"/>
              <a:ext cx="924450" cy="93600"/>
              <a:chOff x="7186125" y="2511450"/>
              <a:chExt cx="924450" cy="93600"/>
            </a:xfrm>
          </p:grpSpPr>
          <p:cxnSp>
            <p:nvCxnSpPr>
              <p:cNvPr id="59" name="Google Shape;1040;p33">
                <a:extLst>
                  <a:ext uri="{FF2B5EF4-FFF2-40B4-BE49-F238E27FC236}">
                    <a16:creationId xmlns:a16="http://schemas.microsoft.com/office/drawing/2014/main" id="{7E6607F0-2B46-2D97-0C87-AEE1EA36ED8E}"/>
                  </a:ext>
                </a:extLst>
              </p:cNvPr>
              <p:cNvCxnSpPr/>
              <p:nvPr/>
            </p:nvCxnSpPr>
            <p:spPr>
              <a:xfrm>
                <a:off x="7240450" y="2558250"/>
                <a:ext cx="8103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60" name="Google Shape;1041;p33">
                <a:extLst>
                  <a:ext uri="{FF2B5EF4-FFF2-40B4-BE49-F238E27FC236}">
                    <a16:creationId xmlns:a16="http://schemas.microsoft.com/office/drawing/2014/main" id="{A825B89A-C19D-3ADD-6F7F-63E2874EDEDC}"/>
                  </a:ext>
                </a:extLst>
              </p:cNvPr>
              <p:cNvSpPr/>
              <p:nvPr/>
            </p:nvSpPr>
            <p:spPr>
              <a:xfrm>
                <a:off x="7186125" y="2523300"/>
                <a:ext cx="69900" cy="699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61" name="Google Shape;1042;p33">
                <a:extLst>
                  <a:ext uri="{FF2B5EF4-FFF2-40B4-BE49-F238E27FC236}">
                    <a16:creationId xmlns:a16="http://schemas.microsoft.com/office/drawing/2014/main" id="{07341EE4-C8E5-65ED-1B1F-E16D84FDB6E2}"/>
                  </a:ext>
                </a:extLst>
              </p:cNvPr>
              <p:cNvSpPr/>
              <p:nvPr/>
            </p:nvSpPr>
            <p:spPr>
              <a:xfrm>
                <a:off x="8016975" y="2511450"/>
                <a:ext cx="93600" cy="9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</p:grpSp>
      </p:grpSp>
      <p:pic>
        <p:nvPicPr>
          <p:cNvPr id="968" name="Picture 967">
            <a:extLst>
              <a:ext uri="{FF2B5EF4-FFF2-40B4-BE49-F238E27FC236}">
                <a16:creationId xmlns:a16="http://schemas.microsoft.com/office/drawing/2014/main" id="{CC8ADD78-7148-F059-22DF-5CF8D03C29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7443" t="36384" r="1" b="30346"/>
          <a:stretch/>
        </p:blipFill>
        <p:spPr>
          <a:xfrm>
            <a:off x="6605337" y="1006586"/>
            <a:ext cx="1762362" cy="9136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7" name="Google Shape;1407;p47"/>
          <p:cNvSpPr txBox="1">
            <a:spLocks noGrp="1"/>
          </p:cNvSpPr>
          <p:nvPr>
            <p:ph type="title"/>
          </p:nvPr>
        </p:nvSpPr>
        <p:spPr>
          <a:xfrm>
            <a:off x="422912" y="1320113"/>
            <a:ext cx="4532225" cy="102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dirty="0"/>
              <a:t>Thanks</a:t>
            </a:r>
            <a:endParaRPr sz="9600" dirty="0"/>
          </a:p>
        </p:txBody>
      </p:sp>
      <p:sp>
        <p:nvSpPr>
          <p:cNvPr id="1409" name="Google Shape;1409;p47"/>
          <p:cNvSpPr txBox="1"/>
          <p:nvPr/>
        </p:nvSpPr>
        <p:spPr>
          <a:xfrm>
            <a:off x="599030" y="4261367"/>
            <a:ext cx="3533700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Martynov B &amp; Belov D , 23217</a:t>
            </a:r>
            <a:endParaRPr sz="110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0616F0B-E0E0-84C4-130E-E2DA9A3DB54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872918" y="891115"/>
            <a:ext cx="3672052" cy="36720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9FF5C71-82AF-45FB-A4F5-1B1B5EFC07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225" y="2799187"/>
            <a:ext cx="3533700" cy="1518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7968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5" name="Google Shape;925;p31"/>
          <p:cNvGrpSpPr/>
          <p:nvPr/>
        </p:nvGrpSpPr>
        <p:grpSpPr>
          <a:xfrm>
            <a:off x="2888887" y="4161071"/>
            <a:ext cx="1295222" cy="885862"/>
            <a:chOff x="2889015" y="4033583"/>
            <a:chExt cx="1668240" cy="1140840"/>
          </a:xfrm>
        </p:grpSpPr>
        <p:sp>
          <p:nvSpPr>
            <p:cNvPr id="926" name="Google Shape;926;p31"/>
            <p:cNvSpPr/>
            <p:nvPr/>
          </p:nvSpPr>
          <p:spPr>
            <a:xfrm>
              <a:off x="2889015" y="4033583"/>
              <a:ext cx="1668240" cy="1140840"/>
            </a:xfrm>
            <a:custGeom>
              <a:avLst/>
              <a:gdLst/>
              <a:ahLst/>
              <a:cxnLst/>
              <a:rect l="l" t="t" r="r" b="b"/>
              <a:pathLst>
                <a:path w="4634" h="3169" extrusionOk="0">
                  <a:moveTo>
                    <a:pt x="4457" y="3169"/>
                  </a:moveTo>
                  <a:lnTo>
                    <a:pt x="4457" y="3169"/>
                  </a:lnTo>
                  <a:cubicBezTo>
                    <a:pt x="167" y="3169"/>
                    <a:pt x="167" y="3169"/>
                    <a:pt x="167" y="3169"/>
                  </a:cubicBezTo>
                  <a:cubicBezTo>
                    <a:pt x="74" y="3169"/>
                    <a:pt x="0" y="3095"/>
                    <a:pt x="0" y="2992"/>
                  </a:cubicBezTo>
                  <a:cubicBezTo>
                    <a:pt x="0" y="167"/>
                    <a:pt x="0" y="167"/>
                    <a:pt x="0" y="167"/>
                  </a:cubicBezTo>
                  <a:cubicBezTo>
                    <a:pt x="0" y="74"/>
                    <a:pt x="74" y="0"/>
                    <a:pt x="167" y="0"/>
                  </a:cubicBezTo>
                  <a:cubicBezTo>
                    <a:pt x="4457" y="0"/>
                    <a:pt x="4457" y="0"/>
                    <a:pt x="4457" y="0"/>
                  </a:cubicBezTo>
                  <a:cubicBezTo>
                    <a:pt x="4550" y="0"/>
                    <a:pt x="4634" y="74"/>
                    <a:pt x="4634" y="167"/>
                  </a:cubicBezTo>
                  <a:cubicBezTo>
                    <a:pt x="4634" y="2992"/>
                    <a:pt x="4634" y="2992"/>
                    <a:pt x="4634" y="2992"/>
                  </a:cubicBezTo>
                  <a:cubicBezTo>
                    <a:pt x="4634" y="3095"/>
                    <a:pt x="4550" y="3169"/>
                    <a:pt x="4457" y="3169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27" name="Google Shape;927;p31"/>
            <p:cNvGrpSpPr/>
            <p:nvPr/>
          </p:nvGrpSpPr>
          <p:grpSpPr>
            <a:xfrm>
              <a:off x="2942655" y="4073543"/>
              <a:ext cx="1566445" cy="1047599"/>
              <a:chOff x="2942655" y="4073543"/>
              <a:chExt cx="1566445" cy="1047599"/>
            </a:xfrm>
          </p:grpSpPr>
          <p:sp>
            <p:nvSpPr>
              <p:cNvPr id="928" name="Google Shape;928;p31"/>
              <p:cNvSpPr/>
              <p:nvPr/>
            </p:nvSpPr>
            <p:spPr>
              <a:xfrm>
                <a:off x="2942655" y="4167502"/>
                <a:ext cx="1560960" cy="953640"/>
              </a:xfrm>
              <a:custGeom>
                <a:avLst/>
                <a:gdLst/>
                <a:ahLst/>
                <a:cxnLst/>
                <a:rect l="l" t="t" r="r" b="b"/>
                <a:pathLst>
                  <a:path w="4336" h="2649" extrusionOk="0">
                    <a:moveTo>
                      <a:pt x="0" y="2620"/>
                    </a:moveTo>
                    <a:lnTo>
                      <a:pt x="0" y="2620"/>
                    </a:lnTo>
                    <a:cubicBezTo>
                      <a:pt x="0" y="19"/>
                      <a:pt x="0" y="19"/>
                      <a:pt x="0" y="19"/>
                    </a:cubicBezTo>
                    <a:cubicBezTo>
                      <a:pt x="0" y="10"/>
                      <a:pt x="9" y="0"/>
                      <a:pt x="18" y="0"/>
                    </a:cubicBezTo>
                    <a:cubicBezTo>
                      <a:pt x="4308" y="0"/>
                      <a:pt x="4308" y="0"/>
                      <a:pt x="4308" y="0"/>
                    </a:cubicBezTo>
                    <a:cubicBezTo>
                      <a:pt x="4317" y="0"/>
                      <a:pt x="4336" y="10"/>
                      <a:pt x="4336" y="19"/>
                    </a:cubicBezTo>
                    <a:cubicBezTo>
                      <a:pt x="4336" y="2620"/>
                      <a:pt x="4336" y="2620"/>
                      <a:pt x="4336" y="2620"/>
                    </a:cubicBezTo>
                    <a:cubicBezTo>
                      <a:pt x="4336" y="2639"/>
                      <a:pt x="4317" y="2649"/>
                      <a:pt x="4308" y="2649"/>
                    </a:cubicBezTo>
                    <a:cubicBezTo>
                      <a:pt x="18" y="2649"/>
                      <a:pt x="18" y="2649"/>
                      <a:pt x="18" y="2649"/>
                    </a:cubicBezTo>
                    <a:cubicBezTo>
                      <a:pt x="9" y="2649"/>
                      <a:pt x="0" y="2639"/>
                      <a:pt x="0" y="2620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9" name="Google Shape;929;p31"/>
              <p:cNvSpPr/>
              <p:nvPr/>
            </p:nvSpPr>
            <p:spPr>
              <a:xfrm>
                <a:off x="4224975" y="4073543"/>
                <a:ext cx="57240" cy="57240"/>
              </a:xfrm>
              <a:custGeom>
                <a:avLst/>
                <a:gdLst/>
                <a:ahLst/>
                <a:cxnLst/>
                <a:rect l="l" t="t" r="r" b="b"/>
                <a:pathLst>
                  <a:path w="159" h="159" extrusionOk="0">
                    <a:moveTo>
                      <a:pt x="159" y="75"/>
                    </a:moveTo>
                    <a:lnTo>
                      <a:pt x="159" y="75"/>
                    </a:lnTo>
                    <a:cubicBezTo>
                      <a:pt x="159" y="121"/>
                      <a:pt x="121" y="159"/>
                      <a:pt x="84" y="159"/>
                    </a:cubicBezTo>
                    <a:cubicBezTo>
                      <a:pt x="37" y="159"/>
                      <a:pt x="0" y="121"/>
                      <a:pt x="0" y="75"/>
                    </a:cubicBezTo>
                    <a:cubicBezTo>
                      <a:pt x="0" y="28"/>
                      <a:pt x="37" y="0"/>
                      <a:pt x="84" y="0"/>
                    </a:cubicBezTo>
                    <a:cubicBezTo>
                      <a:pt x="121" y="0"/>
                      <a:pt x="159" y="28"/>
                      <a:pt x="159" y="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12225" rIns="90000" bIns="122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0" name="Google Shape;930;p31"/>
              <p:cNvSpPr/>
              <p:nvPr/>
            </p:nvSpPr>
            <p:spPr>
              <a:xfrm>
                <a:off x="4338778" y="4073543"/>
                <a:ext cx="56880" cy="57240"/>
              </a:xfrm>
              <a:custGeom>
                <a:avLst/>
                <a:gdLst/>
                <a:ahLst/>
                <a:cxnLst/>
                <a:rect l="l" t="t" r="r" b="b"/>
                <a:pathLst>
                  <a:path w="158" h="159" extrusionOk="0">
                    <a:moveTo>
                      <a:pt x="158" y="75"/>
                    </a:moveTo>
                    <a:lnTo>
                      <a:pt x="158" y="75"/>
                    </a:lnTo>
                    <a:cubicBezTo>
                      <a:pt x="158" y="121"/>
                      <a:pt x="121" y="159"/>
                      <a:pt x="84" y="159"/>
                    </a:cubicBezTo>
                    <a:cubicBezTo>
                      <a:pt x="37" y="159"/>
                      <a:pt x="0" y="121"/>
                      <a:pt x="0" y="75"/>
                    </a:cubicBezTo>
                    <a:cubicBezTo>
                      <a:pt x="0" y="28"/>
                      <a:pt x="37" y="0"/>
                      <a:pt x="84" y="0"/>
                    </a:cubicBezTo>
                    <a:cubicBezTo>
                      <a:pt x="121" y="0"/>
                      <a:pt x="158" y="28"/>
                      <a:pt x="158" y="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12225" rIns="90000" bIns="122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1" name="Google Shape;931;p31"/>
              <p:cNvSpPr/>
              <p:nvPr/>
            </p:nvSpPr>
            <p:spPr>
              <a:xfrm>
                <a:off x="3239658" y="4419143"/>
                <a:ext cx="614520" cy="614520"/>
              </a:xfrm>
              <a:custGeom>
                <a:avLst/>
                <a:gdLst/>
                <a:ahLst/>
                <a:cxnLst/>
                <a:rect l="l" t="t" r="r" b="b"/>
                <a:pathLst>
                  <a:path w="1707" h="1707" extrusionOk="0">
                    <a:moveTo>
                      <a:pt x="1707" y="1036"/>
                    </a:moveTo>
                    <a:lnTo>
                      <a:pt x="1707" y="1036"/>
                    </a:lnTo>
                    <a:cubicBezTo>
                      <a:pt x="1707" y="671"/>
                      <a:pt x="1707" y="671"/>
                      <a:pt x="1707" y="671"/>
                    </a:cubicBezTo>
                    <a:cubicBezTo>
                      <a:pt x="1493" y="671"/>
                      <a:pt x="1493" y="671"/>
                      <a:pt x="1493" y="671"/>
                    </a:cubicBezTo>
                    <a:cubicBezTo>
                      <a:pt x="1484" y="625"/>
                      <a:pt x="1465" y="569"/>
                      <a:pt x="1437" y="532"/>
                    </a:cubicBezTo>
                    <a:cubicBezTo>
                      <a:pt x="1586" y="383"/>
                      <a:pt x="1586" y="383"/>
                      <a:pt x="1586" y="383"/>
                    </a:cubicBezTo>
                    <a:cubicBezTo>
                      <a:pt x="1325" y="122"/>
                      <a:pt x="1325" y="122"/>
                      <a:pt x="1325" y="122"/>
                    </a:cubicBezTo>
                    <a:cubicBezTo>
                      <a:pt x="1176" y="271"/>
                      <a:pt x="1176" y="271"/>
                      <a:pt x="1176" y="271"/>
                    </a:cubicBezTo>
                    <a:cubicBezTo>
                      <a:pt x="1129" y="243"/>
                      <a:pt x="1083" y="224"/>
                      <a:pt x="1036" y="215"/>
                    </a:cubicBezTo>
                    <a:cubicBezTo>
                      <a:pt x="1036" y="0"/>
                      <a:pt x="1036" y="0"/>
                      <a:pt x="1036" y="0"/>
                    </a:cubicBezTo>
                    <a:cubicBezTo>
                      <a:pt x="672" y="0"/>
                      <a:pt x="672" y="0"/>
                      <a:pt x="672" y="0"/>
                    </a:cubicBezTo>
                    <a:cubicBezTo>
                      <a:pt x="672" y="215"/>
                      <a:pt x="672" y="215"/>
                      <a:pt x="672" y="215"/>
                    </a:cubicBezTo>
                    <a:cubicBezTo>
                      <a:pt x="616" y="224"/>
                      <a:pt x="570" y="243"/>
                      <a:pt x="523" y="271"/>
                    </a:cubicBezTo>
                    <a:cubicBezTo>
                      <a:pt x="374" y="122"/>
                      <a:pt x="374" y="122"/>
                      <a:pt x="374" y="122"/>
                    </a:cubicBezTo>
                    <a:cubicBezTo>
                      <a:pt x="122" y="383"/>
                      <a:pt x="122" y="383"/>
                      <a:pt x="122" y="383"/>
                    </a:cubicBezTo>
                    <a:cubicBezTo>
                      <a:pt x="262" y="532"/>
                      <a:pt x="262" y="532"/>
                      <a:pt x="262" y="532"/>
                    </a:cubicBezTo>
                    <a:cubicBezTo>
                      <a:pt x="243" y="569"/>
                      <a:pt x="224" y="625"/>
                      <a:pt x="206" y="671"/>
                    </a:cubicBezTo>
                    <a:cubicBezTo>
                      <a:pt x="0" y="671"/>
                      <a:pt x="0" y="671"/>
                      <a:pt x="0" y="671"/>
                    </a:cubicBezTo>
                    <a:cubicBezTo>
                      <a:pt x="0" y="1036"/>
                      <a:pt x="0" y="1036"/>
                      <a:pt x="0" y="1036"/>
                    </a:cubicBezTo>
                    <a:cubicBezTo>
                      <a:pt x="206" y="1036"/>
                      <a:pt x="206" y="1036"/>
                      <a:pt x="206" y="1036"/>
                    </a:cubicBezTo>
                    <a:cubicBezTo>
                      <a:pt x="224" y="1091"/>
                      <a:pt x="243" y="1138"/>
                      <a:pt x="262" y="1184"/>
                    </a:cubicBezTo>
                    <a:cubicBezTo>
                      <a:pt x="122" y="1334"/>
                      <a:pt x="122" y="1334"/>
                      <a:pt x="122" y="1334"/>
                    </a:cubicBezTo>
                    <a:cubicBezTo>
                      <a:pt x="374" y="1585"/>
                      <a:pt x="374" y="1585"/>
                      <a:pt x="374" y="1585"/>
                    </a:cubicBezTo>
                    <a:cubicBezTo>
                      <a:pt x="523" y="1437"/>
                      <a:pt x="523" y="1437"/>
                      <a:pt x="523" y="1437"/>
                    </a:cubicBezTo>
                    <a:cubicBezTo>
                      <a:pt x="570" y="1464"/>
                      <a:pt x="616" y="1483"/>
                      <a:pt x="672" y="1502"/>
                    </a:cubicBezTo>
                    <a:cubicBezTo>
                      <a:pt x="672" y="1707"/>
                      <a:pt x="672" y="1707"/>
                      <a:pt x="672" y="1707"/>
                    </a:cubicBezTo>
                    <a:cubicBezTo>
                      <a:pt x="1036" y="1707"/>
                      <a:pt x="1036" y="1707"/>
                      <a:pt x="1036" y="1707"/>
                    </a:cubicBezTo>
                    <a:cubicBezTo>
                      <a:pt x="1036" y="1502"/>
                      <a:pt x="1036" y="1502"/>
                      <a:pt x="1036" y="1502"/>
                    </a:cubicBezTo>
                    <a:cubicBezTo>
                      <a:pt x="1083" y="1483"/>
                      <a:pt x="1129" y="1464"/>
                      <a:pt x="1176" y="1437"/>
                    </a:cubicBezTo>
                    <a:cubicBezTo>
                      <a:pt x="1325" y="1585"/>
                      <a:pt x="1325" y="1585"/>
                      <a:pt x="1325" y="1585"/>
                    </a:cubicBezTo>
                    <a:cubicBezTo>
                      <a:pt x="1586" y="1334"/>
                      <a:pt x="1586" y="1334"/>
                      <a:pt x="1586" y="1334"/>
                    </a:cubicBezTo>
                    <a:cubicBezTo>
                      <a:pt x="1437" y="1184"/>
                      <a:pt x="1437" y="1184"/>
                      <a:pt x="1437" y="1184"/>
                    </a:cubicBezTo>
                    <a:cubicBezTo>
                      <a:pt x="1465" y="1138"/>
                      <a:pt x="1484" y="1091"/>
                      <a:pt x="1493" y="1036"/>
                    </a:cubicBezTo>
                    <a:lnTo>
                      <a:pt x="1707" y="1036"/>
                    </a:lnTo>
                    <a:moveTo>
                      <a:pt x="849" y="1157"/>
                    </a:moveTo>
                    <a:lnTo>
                      <a:pt x="849" y="1157"/>
                    </a:lnTo>
                    <a:cubicBezTo>
                      <a:pt x="682" y="1157"/>
                      <a:pt x="551" y="1026"/>
                      <a:pt x="551" y="858"/>
                    </a:cubicBezTo>
                    <a:cubicBezTo>
                      <a:pt x="551" y="690"/>
                      <a:pt x="682" y="551"/>
                      <a:pt x="849" y="551"/>
                    </a:cubicBezTo>
                    <a:cubicBezTo>
                      <a:pt x="1017" y="551"/>
                      <a:pt x="1157" y="690"/>
                      <a:pt x="1157" y="858"/>
                    </a:cubicBezTo>
                    <a:cubicBezTo>
                      <a:pt x="1157" y="1026"/>
                      <a:pt x="1017" y="1157"/>
                      <a:pt x="849" y="115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2" name="Google Shape;932;p31"/>
              <p:cNvSpPr/>
              <p:nvPr/>
            </p:nvSpPr>
            <p:spPr>
              <a:xfrm>
                <a:off x="3827177" y="4288463"/>
                <a:ext cx="379440" cy="379080"/>
              </a:xfrm>
              <a:custGeom>
                <a:avLst/>
                <a:gdLst/>
                <a:ahLst/>
                <a:cxnLst/>
                <a:rect l="l" t="t" r="r" b="b"/>
                <a:pathLst>
                  <a:path w="1054" h="1053" extrusionOk="0">
                    <a:moveTo>
                      <a:pt x="1054" y="634"/>
                    </a:moveTo>
                    <a:lnTo>
                      <a:pt x="1054" y="634"/>
                    </a:lnTo>
                    <a:cubicBezTo>
                      <a:pt x="1054" y="410"/>
                      <a:pt x="1054" y="410"/>
                      <a:pt x="1054" y="410"/>
                    </a:cubicBezTo>
                    <a:cubicBezTo>
                      <a:pt x="924" y="410"/>
                      <a:pt x="924" y="410"/>
                      <a:pt x="924" y="410"/>
                    </a:cubicBezTo>
                    <a:cubicBezTo>
                      <a:pt x="914" y="382"/>
                      <a:pt x="905" y="354"/>
                      <a:pt x="886" y="326"/>
                    </a:cubicBezTo>
                    <a:cubicBezTo>
                      <a:pt x="980" y="233"/>
                      <a:pt x="980" y="233"/>
                      <a:pt x="980" y="233"/>
                    </a:cubicBezTo>
                    <a:cubicBezTo>
                      <a:pt x="821" y="75"/>
                      <a:pt x="821" y="75"/>
                      <a:pt x="821" y="75"/>
                    </a:cubicBezTo>
                    <a:cubicBezTo>
                      <a:pt x="728" y="158"/>
                      <a:pt x="728" y="158"/>
                      <a:pt x="728" y="158"/>
                    </a:cubicBezTo>
                    <a:cubicBezTo>
                      <a:pt x="700" y="149"/>
                      <a:pt x="672" y="130"/>
                      <a:pt x="644" y="130"/>
                    </a:cubicBezTo>
                    <a:cubicBezTo>
                      <a:pt x="644" y="0"/>
                      <a:pt x="644" y="0"/>
                      <a:pt x="644" y="0"/>
                    </a:cubicBezTo>
                    <a:cubicBezTo>
                      <a:pt x="411" y="0"/>
                      <a:pt x="411" y="0"/>
                      <a:pt x="411" y="0"/>
                    </a:cubicBezTo>
                    <a:cubicBezTo>
                      <a:pt x="411" y="130"/>
                      <a:pt x="411" y="130"/>
                      <a:pt x="411" y="130"/>
                    </a:cubicBezTo>
                    <a:cubicBezTo>
                      <a:pt x="382" y="130"/>
                      <a:pt x="355" y="149"/>
                      <a:pt x="327" y="158"/>
                    </a:cubicBezTo>
                    <a:cubicBezTo>
                      <a:pt x="234" y="75"/>
                      <a:pt x="234" y="75"/>
                      <a:pt x="234" y="75"/>
                    </a:cubicBezTo>
                    <a:cubicBezTo>
                      <a:pt x="75" y="233"/>
                      <a:pt x="75" y="233"/>
                      <a:pt x="75" y="233"/>
                    </a:cubicBezTo>
                    <a:cubicBezTo>
                      <a:pt x="169" y="326"/>
                      <a:pt x="169" y="326"/>
                      <a:pt x="169" y="326"/>
                    </a:cubicBezTo>
                    <a:cubicBezTo>
                      <a:pt x="150" y="354"/>
                      <a:pt x="141" y="382"/>
                      <a:pt x="131" y="410"/>
                    </a:cubicBezTo>
                    <a:cubicBezTo>
                      <a:pt x="0" y="410"/>
                      <a:pt x="0" y="410"/>
                      <a:pt x="0" y="410"/>
                    </a:cubicBezTo>
                    <a:cubicBezTo>
                      <a:pt x="0" y="634"/>
                      <a:pt x="0" y="634"/>
                      <a:pt x="0" y="634"/>
                    </a:cubicBezTo>
                    <a:cubicBezTo>
                      <a:pt x="131" y="634"/>
                      <a:pt x="131" y="634"/>
                      <a:pt x="131" y="634"/>
                    </a:cubicBezTo>
                    <a:cubicBezTo>
                      <a:pt x="141" y="671"/>
                      <a:pt x="150" y="699"/>
                      <a:pt x="169" y="727"/>
                    </a:cubicBezTo>
                    <a:cubicBezTo>
                      <a:pt x="75" y="820"/>
                      <a:pt x="75" y="820"/>
                      <a:pt x="75" y="820"/>
                    </a:cubicBezTo>
                    <a:cubicBezTo>
                      <a:pt x="234" y="979"/>
                      <a:pt x="234" y="979"/>
                      <a:pt x="234" y="979"/>
                    </a:cubicBezTo>
                    <a:cubicBezTo>
                      <a:pt x="327" y="886"/>
                      <a:pt x="327" y="886"/>
                      <a:pt x="327" y="886"/>
                    </a:cubicBezTo>
                    <a:cubicBezTo>
                      <a:pt x="355" y="905"/>
                      <a:pt x="382" y="914"/>
                      <a:pt x="411" y="922"/>
                    </a:cubicBezTo>
                    <a:cubicBezTo>
                      <a:pt x="411" y="1053"/>
                      <a:pt x="411" y="1053"/>
                      <a:pt x="411" y="1053"/>
                    </a:cubicBezTo>
                    <a:cubicBezTo>
                      <a:pt x="644" y="1053"/>
                      <a:pt x="644" y="1053"/>
                      <a:pt x="644" y="1053"/>
                    </a:cubicBezTo>
                    <a:cubicBezTo>
                      <a:pt x="644" y="922"/>
                      <a:pt x="644" y="922"/>
                      <a:pt x="644" y="922"/>
                    </a:cubicBezTo>
                    <a:cubicBezTo>
                      <a:pt x="672" y="914"/>
                      <a:pt x="700" y="905"/>
                      <a:pt x="728" y="886"/>
                    </a:cubicBezTo>
                    <a:cubicBezTo>
                      <a:pt x="821" y="979"/>
                      <a:pt x="821" y="979"/>
                      <a:pt x="821" y="979"/>
                    </a:cubicBezTo>
                    <a:cubicBezTo>
                      <a:pt x="980" y="820"/>
                      <a:pt x="980" y="820"/>
                      <a:pt x="980" y="820"/>
                    </a:cubicBezTo>
                    <a:cubicBezTo>
                      <a:pt x="886" y="727"/>
                      <a:pt x="886" y="727"/>
                      <a:pt x="886" y="727"/>
                    </a:cubicBezTo>
                    <a:cubicBezTo>
                      <a:pt x="905" y="699"/>
                      <a:pt x="914" y="671"/>
                      <a:pt x="924" y="634"/>
                    </a:cubicBezTo>
                    <a:lnTo>
                      <a:pt x="1054" y="634"/>
                    </a:lnTo>
                    <a:moveTo>
                      <a:pt x="523" y="718"/>
                    </a:moveTo>
                    <a:lnTo>
                      <a:pt x="523" y="718"/>
                    </a:lnTo>
                    <a:cubicBezTo>
                      <a:pt x="420" y="718"/>
                      <a:pt x="336" y="634"/>
                      <a:pt x="336" y="522"/>
                    </a:cubicBezTo>
                    <a:cubicBezTo>
                      <a:pt x="336" y="419"/>
                      <a:pt x="420" y="335"/>
                      <a:pt x="523" y="335"/>
                    </a:cubicBezTo>
                    <a:cubicBezTo>
                      <a:pt x="635" y="335"/>
                      <a:pt x="718" y="419"/>
                      <a:pt x="718" y="522"/>
                    </a:cubicBezTo>
                    <a:cubicBezTo>
                      <a:pt x="718" y="634"/>
                      <a:pt x="635" y="718"/>
                      <a:pt x="523" y="71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3" name="Google Shape;933;p31"/>
              <p:cNvSpPr/>
              <p:nvPr/>
            </p:nvSpPr>
            <p:spPr>
              <a:xfrm>
                <a:off x="4452220" y="4073543"/>
                <a:ext cx="56880" cy="57240"/>
              </a:xfrm>
              <a:custGeom>
                <a:avLst/>
                <a:gdLst/>
                <a:ahLst/>
                <a:cxnLst/>
                <a:rect l="l" t="t" r="r" b="b"/>
                <a:pathLst>
                  <a:path w="158" h="159" extrusionOk="0">
                    <a:moveTo>
                      <a:pt x="158" y="75"/>
                    </a:moveTo>
                    <a:lnTo>
                      <a:pt x="158" y="75"/>
                    </a:lnTo>
                    <a:cubicBezTo>
                      <a:pt x="158" y="121"/>
                      <a:pt x="121" y="159"/>
                      <a:pt x="84" y="159"/>
                    </a:cubicBezTo>
                    <a:cubicBezTo>
                      <a:pt x="37" y="159"/>
                      <a:pt x="0" y="121"/>
                      <a:pt x="0" y="75"/>
                    </a:cubicBezTo>
                    <a:cubicBezTo>
                      <a:pt x="0" y="28"/>
                      <a:pt x="37" y="0"/>
                      <a:pt x="84" y="0"/>
                    </a:cubicBezTo>
                    <a:cubicBezTo>
                      <a:pt x="121" y="0"/>
                      <a:pt x="158" y="28"/>
                      <a:pt x="158" y="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12225" rIns="90000" bIns="122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5" name="Google Shape;878;p30">
            <a:extLst>
              <a:ext uri="{FF2B5EF4-FFF2-40B4-BE49-F238E27FC236}">
                <a16:creationId xmlns:a16="http://schemas.microsoft.com/office/drawing/2014/main" id="{94CCC8D9-E3A3-E692-E59F-E5F2211137DA}"/>
              </a:ext>
            </a:extLst>
          </p:cNvPr>
          <p:cNvSpPr txBox="1">
            <a:spLocks/>
          </p:cNvSpPr>
          <p:nvPr/>
        </p:nvSpPr>
        <p:spPr>
          <a:xfrm>
            <a:off x="11912397" y="3544839"/>
            <a:ext cx="4387811" cy="11085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Bai Jamjuree"/>
              <a:buNone/>
              <a:defRPr sz="2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i Jamjuree"/>
              <a:buNone/>
              <a:defRPr sz="2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i Jamjuree"/>
              <a:buNone/>
              <a:defRPr sz="2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i Jamjuree"/>
              <a:buNone/>
              <a:defRPr sz="2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i Jamjuree"/>
              <a:buNone/>
              <a:defRPr sz="2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i Jamjuree"/>
              <a:buNone/>
              <a:defRPr sz="2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i Jamjuree"/>
              <a:buNone/>
              <a:defRPr sz="2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i Jamjuree"/>
              <a:buNone/>
              <a:defRPr sz="2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i Jamjuree"/>
              <a:buNone/>
              <a:defRPr sz="2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pPr marL="0" indent="0"/>
            <a:r>
              <a:rPr lang="en" sz="5400" dirty="0"/>
              <a:t>Introduction</a:t>
            </a:r>
            <a:endParaRPr lang="en-US" sz="4800" dirty="0"/>
          </a:p>
        </p:txBody>
      </p:sp>
      <p:sp>
        <p:nvSpPr>
          <p:cNvPr id="46" name="Google Shape;870;p30">
            <a:extLst>
              <a:ext uri="{FF2B5EF4-FFF2-40B4-BE49-F238E27FC236}">
                <a16:creationId xmlns:a16="http://schemas.microsoft.com/office/drawing/2014/main" id="{241CDC4D-6D08-8A62-13CA-C7658D8F0B09}"/>
              </a:ext>
            </a:extLst>
          </p:cNvPr>
          <p:cNvSpPr txBox="1">
            <a:spLocks/>
          </p:cNvSpPr>
          <p:nvPr/>
        </p:nvSpPr>
        <p:spPr>
          <a:xfrm>
            <a:off x="11819264" y="2945319"/>
            <a:ext cx="1728620" cy="784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r>
              <a:rPr lang="en" sz="4400" dirty="0"/>
              <a:t>{01}</a:t>
            </a:r>
          </a:p>
        </p:txBody>
      </p:sp>
      <p:grpSp>
        <p:nvGrpSpPr>
          <p:cNvPr id="47" name="Google Shape;1010;p33">
            <a:extLst>
              <a:ext uri="{FF2B5EF4-FFF2-40B4-BE49-F238E27FC236}">
                <a16:creationId xmlns:a16="http://schemas.microsoft.com/office/drawing/2014/main" id="{3602F2A4-978C-0A1F-94BE-632DBFF54C46}"/>
              </a:ext>
            </a:extLst>
          </p:cNvPr>
          <p:cNvGrpSpPr/>
          <p:nvPr/>
        </p:nvGrpSpPr>
        <p:grpSpPr>
          <a:xfrm>
            <a:off x="13330624" y="838273"/>
            <a:ext cx="945212" cy="1121398"/>
            <a:chOff x="7745775" y="768350"/>
            <a:chExt cx="1060488" cy="1301955"/>
          </a:xfrm>
        </p:grpSpPr>
        <p:sp>
          <p:nvSpPr>
            <p:cNvPr id="48" name="Google Shape;1011;p33">
              <a:extLst>
                <a:ext uri="{FF2B5EF4-FFF2-40B4-BE49-F238E27FC236}">
                  <a16:creationId xmlns:a16="http://schemas.microsoft.com/office/drawing/2014/main" id="{92509325-6479-BB1A-8009-739E874C765F}"/>
                </a:ext>
              </a:extLst>
            </p:cNvPr>
            <p:cNvSpPr/>
            <p:nvPr/>
          </p:nvSpPr>
          <p:spPr>
            <a:xfrm>
              <a:off x="7792029" y="1444337"/>
              <a:ext cx="625975" cy="625968"/>
            </a:xfrm>
            <a:custGeom>
              <a:avLst/>
              <a:gdLst/>
              <a:ahLst/>
              <a:cxnLst/>
              <a:rect l="l" t="t" r="r" b="b"/>
              <a:pathLst>
                <a:path w="2708" h="2708" extrusionOk="0">
                  <a:moveTo>
                    <a:pt x="2052" y="2562"/>
                  </a:moveTo>
                  <a:lnTo>
                    <a:pt x="2052" y="2562"/>
                  </a:lnTo>
                  <a:cubicBezTo>
                    <a:pt x="2583" y="2042"/>
                    <a:pt x="2583" y="2042"/>
                    <a:pt x="2583" y="2042"/>
                  </a:cubicBezTo>
                  <a:cubicBezTo>
                    <a:pt x="2260" y="1719"/>
                    <a:pt x="2260" y="1719"/>
                    <a:pt x="2260" y="1719"/>
                  </a:cubicBezTo>
                  <a:lnTo>
                    <a:pt x="2260" y="1708"/>
                  </a:lnTo>
                  <a:cubicBezTo>
                    <a:pt x="2708" y="1708"/>
                    <a:pt x="2708" y="1708"/>
                    <a:pt x="2708" y="1708"/>
                  </a:cubicBezTo>
                  <a:cubicBezTo>
                    <a:pt x="2708" y="969"/>
                    <a:pt x="2708" y="969"/>
                    <a:pt x="2708" y="969"/>
                  </a:cubicBezTo>
                  <a:cubicBezTo>
                    <a:pt x="2260" y="969"/>
                    <a:pt x="2260" y="969"/>
                    <a:pt x="2260" y="969"/>
                  </a:cubicBezTo>
                  <a:lnTo>
                    <a:pt x="2250" y="958"/>
                  </a:lnTo>
                  <a:cubicBezTo>
                    <a:pt x="2562" y="646"/>
                    <a:pt x="2562" y="646"/>
                    <a:pt x="2562" y="646"/>
                  </a:cubicBezTo>
                  <a:cubicBezTo>
                    <a:pt x="2041" y="125"/>
                    <a:pt x="2041" y="125"/>
                    <a:pt x="2041" y="125"/>
                  </a:cubicBezTo>
                  <a:cubicBezTo>
                    <a:pt x="1729" y="437"/>
                    <a:pt x="1729" y="437"/>
                    <a:pt x="1729" y="437"/>
                  </a:cubicBezTo>
                  <a:cubicBezTo>
                    <a:pt x="1718" y="427"/>
                    <a:pt x="1718" y="427"/>
                    <a:pt x="1708" y="427"/>
                  </a:cubicBezTo>
                  <a:cubicBezTo>
                    <a:pt x="1708" y="0"/>
                    <a:pt x="1708" y="0"/>
                    <a:pt x="1708" y="0"/>
                  </a:cubicBezTo>
                  <a:cubicBezTo>
                    <a:pt x="968" y="0"/>
                    <a:pt x="968" y="0"/>
                    <a:pt x="968" y="0"/>
                  </a:cubicBezTo>
                  <a:cubicBezTo>
                    <a:pt x="968" y="427"/>
                    <a:pt x="968" y="427"/>
                    <a:pt x="968" y="427"/>
                  </a:cubicBezTo>
                  <a:cubicBezTo>
                    <a:pt x="958" y="437"/>
                    <a:pt x="958" y="437"/>
                    <a:pt x="948" y="437"/>
                  </a:cubicBezTo>
                  <a:cubicBezTo>
                    <a:pt x="645" y="146"/>
                    <a:pt x="645" y="146"/>
                    <a:pt x="645" y="146"/>
                  </a:cubicBezTo>
                  <a:cubicBezTo>
                    <a:pt x="125" y="667"/>
                    <a:pt x="125" y="667"/>
                    <a:pt x="125" y="667"/>
                  </a:cubicBezTo>
                  <a:cubicBezTo>
                    <a:pt x="427" y="969"/>
                    <a:pt x="427" y="969"/>
                    <a:pt x="427" y="969"/>
                  </a:cubicBezTo>
                  <a:cubicBezTo>
                    <a:pt x="427" y="979"/>
                    <a:pt x="416" y="990"/>
                    <a:pt x="416" y="990"/>
                  </a:cubicBezTo>
                  <a:cubicBezTo>
                    <a:pt x="0" y="990"/>
                    <a:pt x="0" y="990"/>
                    <a:pt x="0" y="990"/>
                  </a:cubicBezTo>
                  <a:cubicBezTo>
                    <a:pt x="0" y="1740"/>
                    <a:pt x="0" y="1740"/>
                    <a:pt x="0" y="1740"/>
                  </a:cubicBezTo>
                  <a:cubicBezTo>
                    <a:pt x="437" y="1740"/>
                    <a:pt x="437" y="1740"/>
                    <a:pt x="437" y="1740"/>
                  </a:cubicBezTo>
                  <a:cubicBezTo>
                    <a:pt x="437" y="1740"/>
                    <a:pt x="437" y="1750"/>
                    <a:pt x="448" y="1750"/>
                  </a:cubicBezTo>
                  <a:cubicBezTo>
                    <a:pt x="145" y="2052"/>
                    <a:pt x="145" y="2052"/>
                    <a:pt x="145" y="2052"/>
                  </a:cubicBezTo>
                  <a:cubicBezTo>
                    <a:pt x="666" y="2583"/>
                    <a:pt x="666" y="2583"/>
                    <a:pt x="666" y="2583"/>
                  </a:cubicBezTo>
                  <a:cubicBezTo>
                    <a:pt x="979" y="2271"/>
                    <a:pt x="979" y="2271"/>
                    <a:pt x="979" y="2271"/>
                  </a:cubicBezTo>
                  <a:cubicBezTo>
                    <a:pt x="989" y="2271"/>
                    <a:pt x="989" y="2271"/>
                    <a:pt x="989" y="2271"/>
                  </a:cubicBezTo>
                  <a:cubicBezTo>
                    <a:pt x="989" y="2708"/>
                    <a:pt x="989" y="2708"/>
                    <a:pt x="989" y="2708"/>
                  </a:cubicBezTo>
                  <a:cubicBezTo>
                    <a:pt x="1739" y="2708"/>
                    <a:pt x="1739" y="2708"/>
                    <a:pt x="1739" y="2708"/>
                  </a:cubicBezTo>
                  <a:cubicBezTo>
                    <a:pt x="1739" y="2250"/>
                    <a:pt x="1739" y="2250"/>
                    <a:pt x="1739" y="2250"/>
                  </a:cubicBezTo>
                  <a:lnTo>
                    <a:pt x="1739" y="2250"/>
                  </a:lnTo>
                  <a:lnTo>
                    <a:pt x="2052" y="2562"/>
                  </a:lnTo>
                  <a:moveTo>
                    <a:pt x="895" y="1792"/>
                  </a:moveTo>
                  <a:lnTo>
                    <a:pt x="895" y="1792"/>
                  </a:lnTo>
                  <a:cubicBezTo>
                    <a:pt x="645" y="1552"/>
                    <a:pt x="645" y="1146"/>
                    <a:pt x="895" y="896"/>
                  </a:cubicBezTo>
                  <a:cubicBezTo>
                    <a:pt x="1145" y="646"/>
                    <a:pt x="1541" y="646"/>
                    <a:pt x="1791" y="896"/>
                  </a:cubicBezTo>
                  <a:cubicBezTo>
                    <a:pt x="2041" y="1146"/>
                    <a:pt x="2041" y="1552"/>
                    <a:pt x="1791" y="1792"/>
                  </a:cubicBezTo>
                  <a:cubicBezTo>
                    <a:pt x="1541" y="2042"/>
                    <a:pt x="1145" y="2042"/>
                    <a:pt x="895" y="179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1012;p33">
              <a:extLst>
                <a:ext uri="{FF2B5EF4-FFF2-40B4-BE49-F238E27FC236}">
                  <a16:creationId xmlns:a16="http://schemas.microsoft.com/office/drawing/2014/main" id="{1ED37672-F64B-FFA0-F7A5-158387A0B80B}"/>
                </a:ext>
              </a:extLst>
            </p:cNvPr>
            <p:cNvSpPr/>
            <p:nvPr/>
          </p:nvSpPr>
          <p:spPr>
            <a:xfrm>
              <a:off x="8209582" y="952503"/>
              <a:ext cx="334716" cy="334712"/>
            </a:xfrm>
            <a:custGeom>
              <a:avLst/>
              <a:gdLst/>
              <a:ahLst/>
              <a:cxnLst/>
              <a:rect l="l" t="t" r="r" b="b"/>
              <a:pathLst>
                <a:path w="1448" h="1448" extrusionOk="0">
                  <a:moveTo>
                    <a:pt x="531" y="1448"/>
                  </a:moveTo>
                  <a:lnTo>
                    <a:pt x="531" y="1448"/>
                  </a:lnTo>
                  <a:cubicBezTo>
                    <a:pt x="937" y="1448"/>
                    <a:pt x="937" y="1448"/>
                    <a:pt x="937" y="1448"/>
                  </a:cubicBezTo>
                  <a:cubicBezTo>
                    <a:pt x="937" y="1209"/>
                    <a:pt x="937" y="1209"/>
                    <a:pt x="937" y="1209"/>
                  </a:cubicBezTo>
                  <a:lnTo>
                    <a:pt x="937" y="1209"/>
                  </a:lnTo>
                  <a:cubicBezTo>
                    <a:pt x="1104" y="1375"/>
                    <a:pt x="1104" y="1375"/>
                    <a:pt x="1104" y="1375"/>
                  </a:cubicBezTo>
                  <a:cubicBezTo>
                    <a:pt x="1385" y="1094"/>
                    <a:pt x="1385" y="1094"/>
                    <a:pt x="1385" y="1094"/>
                  </a:cubicBezTo>
                  <a:cubicBezTo>
                    <a:pt x="1219" y="927"/>
                    <a:pt x="1219" y="927"/>
                    <a:pt x="1219" y="927"/>
                  </a:cubicBezTo>
                  <a:lnTo>
                    <a:pt x="1219" y="917"/>
                  </a:lnTo>
                  <a:cubicBezTo>
                    <a:pt x="1448" y="917"/>
                    <a:pt x="1448" y="917"/>
                    <a:pt x="1448" y="917"/>
                  </a:cubicBezTo>
                  <a:cubicBezTo>
                    <a:pt x="1448" y="521"/>
                    <a:pt x="1448" y="521"/>
                    <a:pt x="1448" y="521"/>
                  </a:cubicBezTo>
                  <a:cubicBezTo>
                    <a:pt x="1219" y="521"/>
                    <a:pt x="1219" y="521"/>
                    <a:pt x="1219" y="521"/>
                  </a:cubicBezTo>
                  <a:lnTo>
                    <a:pt x="1219" y="511"/>
                  </a:lnTo>
                  <a:cubicBezTo>
                    <a:pt x="1375" y="354"/>
                    <a:pt x="1375" y="354"/>
                    <a:pt x="1375" y="354"/>
                  </a:cubicBezTo>
                  <a:cubicBezTo>
                    <a:pt x="1094" y="73"/>
                    <a:pt x="1094" y="73"/>
                    <a:pt x="1094" y="73"/>
                  </a:cubicBezTo>
                  <a:cubicBezTo>
                    <a:pt x="927" y="229"/>
                    <a:pt x="927" y="229"/>
                    <a:pt x="927" y="229"/>
                  </a:cubicBezTo>
                  <a:lnTo>
                    <a:pt x="916" y="229"/>
                  </a:lnTo>
                  <a:cubicBezTo>
                    <a:pt x="916" y="0"/>
                    <a:pt x="916" y="0"/>
                    <a:pt x="916" y="0"/>
                  </a:cubicBezTo>
                  <a:cubicBezTo>
                    <a:pt x="521" y="0"/>
                    <a:pt x="521" y="0"/>
                    <a:pt x="521" y="0"/>
                  </a:cubicBezTo>
                  <a:cubicBezTo>
                    <a:pt x="521" y="229"/>
                    <a:pt x="521" y="229"/>
                    <a:pt x="521" y="229"/>
                  </a:cubicBezTo>
                  <a:lnTo>
                    <a:pt x="510" y="240"/>
                  </a:lnTo>
                  <a:cubicBezTo>
                    <a:pt x="354" y="84"/>
                    <a:pt x="354" y="84"/>
                    <a:pt x="354" y="84"/>
                  </a:cubicBezTo>
                  <a:cubicBezTo>
                    <a:pt x="73" y="365"/>
                    <a:pt x="73" y="365"/>
                    <a:pt x="73" y="365"/>
                  </a:cubicBezTo>
                  <a:cubicBezTo>
                    <a:pt x="239" y="521"/>
                    <a:pt x="239" y="521"/>
                    <a:pt x="239" y="521"/>
                  </a:cubicBezTo>
                  <a:cubicBezTo>
                    <a:pt x="239" y="532"/>
                    <a:pt x="229" y="532"/>
                    <a:pt x="229" y="532"/>
                  </a:cubicBezTo>
                  <a:cubicBezTo>
                    <a:pt x="0" y="532"/>
                    <a:pt x="0" y="532"/>
                    <a:pt x="0" y="532"/>
                  </a:cubicBezTo>
                  <a:cubicBezTo>
                    <a:pt x="0" y="927"/>
                    <a:pt x="0" y="927"/>
                    <a:pt x="0" y="927"/>
                  </a:cubicBezTo>
                  <a:cubicBezTo>
                    <a:pt x="239" y="927"/>
                    <a:pt x="239" y="927"/>
                    <a:pt x="239" y="927"/>
                  </a:cubicBezTo>
                  <a:cubicBezTo>
                    <a:pt x="239" y="938"/>
                    <a:pt x="239" y="938"/>
                    <a:pt x="250" y="938"/>
                  </a:cubicBezTo>
                  <a:cubicBezTo>
                    <a:pt x="83" y="1104"/>
                    <a:pt x="83" y="1104"/>
                    <a:pt x="83" y="1104"/>
                  </a:cubicBezTo>
                  <a:cubicBezTo>
                    <a:pt x="364" y="1386"/>
                    <a:pt x="364" y="1386"/>
                    <a:pt x="364" y="1386"/>
                  </a:cubicBezTo>
                  <a:cubicBezTo>
                    <a:pt x="531" y="1209"/>
                    <a:pt x="531" y="1209"/>
                    <a:pt x="531" y="1209"/>
                  </a:cubicBezTo>
                  <a:lnTo>
                    <a:pt x="531" y="1209"/>
                  </a:lnTo>
                  <a:lnTo>
                    <a:pt x="531" y="1448"/>
                  </a:lnTo>
                  <a:moveTo>
                    <a:pt x="385" y="719"/>
                  </a:moveTo>
                  <a:lnTo>
                    <a:pt x="385" y="719"/>
                  </a:lnTo>
                  <a:cubicBezTo>
                    <a:pt x="385" y="532"/>
                    <a:pt x="541" y="375"/>
                    <a:pt x="729" y="375"/>
                  </a:cubicBezTo>
                  <a:cubicBezTo>
                    <a:pt x="916" y="375"/>
                    <a:pt x="1073" y="532"/>
                    <a:pt x="1073" y="719"/>
                  </a:cubicBezTo>
                  <a:cubicBezTo>
                    <a:pt x="1073" y="907"/>
                    <a:pt x="916" y="1063"/>
                    <a:pt x="729" y="1063"/>
                  </a:cubicBezTo>
                  <a:cubicBezTo>
                    <a:pt x="541" y="1063"/>
                    <a:pt x="385" y="907"/>
                    <a:pt x="385" y="71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0" name="Google Shape;1013;p33">
              <a:extLst>
                <a:ext uri="{FF2B5EF4-FFF2-40B4-BE49-F238E27FC236}">
                  <a16:creationId xmlns:a16="http://schemas.microsoft.com/office/drawing/2014/main" id="{D46AFF2E-8B9D-9908-2816-823F1B7E13D5}"/>
                </a:ext>
              </a:extLst>
            </p:cNvPr>
            <p:cNvGrpSpPr/>
            <p:nvPr/>
          </p:nvGrpSpPr>
          <p:grpSpPr>
            <a:xfrm>
              <a:off x="8675342" y="1380115"/>
              <a:ext cx="130920" cy="131400"/>
              <a:chOff x="6633155" y="-3535"/>
              <a:chExt cx="130920" cy="131400"/>
            </a:xfrm>
          </p:grpSpPr>
          <p:cxnSp>
            <p:nvCxnSpPr>
              <p:cNvPr id="53" name="Google Shape;1014;p33">
                <a:extLst>
                  <a:ext uri="{FF2B5EF4-FFF2-40B4-BE49-F238E27FC236}">
                    <a16:creationId xmlns:a16="http://schemas.microsoft.com/office/drawing/2014/main" id="{A60345D7-AAF3-24DC-E3EC-116269993AF1}"/>
                  </a:ext>
                </a:extLst>
              </p:cNvPr>
              <p:cNvCxnSpPr/>
              <p:nvPr/>
            </p:nvCxnSpPr>
            <p:spPr>
              <a:xfrm rot="10800000" flipH="1">
                <a:off x="6633275" y="-3535"/>
                <a:ext cx="130800" cy="131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cxnSp>
            <p:nvCxnSpPr>
              <p:cNvPr id="54" name="Google Shape;1015;p33">
                <a:extLst>
                  <a:ext uri="{FF2B5EF4-FFF2-40B4-BE49-F238E27FC236}">
                    <a16:creationId xmlns:a16="http://schemas.microsoft.com/office/drawing/2014/main" id="{5EFD8971-E89D-9693-7845-559ABC9EF23A}"/>
                  </a:ext>
                </a:extLst>
              </p:cNvPr>
              <p:cNvCxnSpPr/>
              <p:nvPr/>
            </p:nvCxnSpPr>
            <p:spPr>
              <a:xfrm rot="10800000">
                <a:off x="6633155" y="-3535"/>
                <a:ext cx="130800" cy="131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</p:grpSp>
        <p:sp>
          <p:nvSpPr>
            <p:cNvPr id="51" name="Google Shape;1016;p33">
              <a:extLst>
                <a:ext uri="{FF2B5EF4-FFF2-40B4-BE49-F238E27FC236}">
                  <a16:creationId xmlns:a16="http://schemas.microsoft.com/office/drawing/2014/main" id="{DFDA7A8A-7FC5-BDBD-5ACE-400B84D164E5}"/>
                </a:ext>
              </a:extLst>
            </p:cNvPr>
            <p:cNvSpPr/>
            <p:nvPr/>
          </p:nvSpPr>
          <p:spPr>
            <a:xfrm>
              <a:off x="7745775" y="1061183"/>
              <a:ext cx="117360" cy="117360"/>
            </a:xfrm>
            <a:custGeom>
              <a:avLst/>
              <a:gdLst/>
              <a:ahLst/>
              <a:cxnLst/>
              <a:rect l="l" t="t" r="r" b="b"/>
              <a:pathLst>
                <a:path w="326" h="326" extrusionOk="0">
                  <a:moveTo>
                    <a:pt x="326" y="158"/>
                  </a:moveTo>
                  <a:lnTo>
                    <a:pt x="326" y="158"/>
                  </a:lnTo>
                  <a:cubicBezTo>
                    <a:pt x="326" y="251"/>
                    <a:pt x="252" y="326"/>
                    <a:pt x="168" y="326"/>
                  </a:cubicBezTo>
                  <a:cubicBezTo>
                    <a:pt x="75" y="326"/>
                    <a:pt x="0" y="251"/>
                    <a:pt x="0" y="158"/>
                  </a:cubicBezTo>
                  <a:cubicBezTo>
                    <a:pt x="0" y="75"/>
                    <a:pt x="75" y="0"/>
                    <a:pt x="168" y="0"/>
                  </a:cubicBezTo>
                  <a:cubicBezTo>
                    <a:pt x="252" y="0"/>
                    <a:pt x="326" y="75"/>
                    <a:pt x="326" y="158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6825" tIns="51825" rIns="96825" bIns="518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1017;p33">
              <a:extLst>
                <a:ext uri="{FF2B5EF4-FFF2-40B4-BE49-F238E27FC236}">
                  <a16:creationId xmlns:a16="http://schemas.microsoft.com/office/drawing/2014/main" id="{1852FB9D-4E1F-AA22-32C1-37D27EB284E2}"/>
                </a:ext>
              </a:extLst>
            </p:cNvPr>
            <p:cNvSpPr/>
            <p:nvPr/>
          </p:nvSpPr>
          <p:spPr>
            <a:xfrm>
              <a:off x="7937352" y="768350"/>
              <a:ext cx="58025" cy="58025"/>
            </a:xfrm>
            <a:custGeom>
              <a:avLst/>
              <a:gdLst/>
              <a:ahLst/>
              <a:cxnLst/>
              <a:rect l="l" t="t" r="r" b="b"/>
              <a:pathLst>
                <a:path w="112" h="112" extrusionOk="0">
                  <a:moveTo>
                    <a:pt x="55" y="112"/>
                  </a:moveTo>
                  <a:lnTo>
                    <a:pt x="55" y="112"/>
                  </a:lnTo>
                  <a:cubicBezTo>
                    <a:pt x="130" y="112"/>
                    <a:pt x="130" y="0"/>
                    <a:pt x="55" y="0"/>
                  </a:cubicBezTo>
                  <a:cubicBezTo>
                    <a:pt x="-19" y="0"/>
                    <a:pt x="-19" y="112"/>
                    <a:pt x="55" y="11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5" name="Google Shape;1018;p33">
            <a:extLst>
              <a:ext uri="{FF2B5EF4-FFF2-40B4-BE49-F238E27FC236}">
                <a16:creationId xmlns:a16="http://schemas.microsoft.com/office/drawing/2014/main" id="{65F39FA1-CD90-7CAC-C64A-E5E0A75246CC}"/>
              </a:ext>
            </a:extLst>
          </p:cNvPr>
          <p:cNvGrpSpPr/>
          <p:nvPr/>
        </p:nvGrpSpPr>
        <p:grpSpPr>
          <a:xfrm>
            <a:off x="14556653" y="814894"/>
            <a:ext cx="2028842" cy="2110040"/>
            <a:chOff x="6468825" y="784320"/>
            <a:chExt cx="2276280" cy="2449778"/>
          </a:xfrm>
        </p:grpSpPr>
        <p:grpSp>
          <p:nvGrpSpPr>
            <p:cNvPr id="56" name="Google Shape;1019;p33">
              <a:extLst>
                <a:ext uri="{FF2B5EF4-FFF2-40B4-BE49-F238E27FC236}">
                  <a16:creationId xmlns:a16="http://schemas.microsoft.com/office/drawing/2014/main" id="{CB5F8E90-640A-2672-2680-987ABDB86FCA}"/>
                </a:ext>
              </a:extLst>
            </p:cNvPr>
            <p:cNvGrpSpPr/>
            <p:nvPr/>
          </p:nvGrpSpPr>
          <p:grpSpPr>
            <a:xfrm>
              <a:off x="6468825" y="784320"/>
              <a:ext cx="2276280" cy="1557360"/>
              <a:chOff x="8155300" y="1485770"/>
              <a:chExt cx="2276280" cy="1557360"/>
            </a:xfrm>
          </p:grpSpPr>
          <p:sp>
            <p:nvSpPr>
              <p:cNvPr id="899" name="Google Shape;1020;p33">
                <a:extLst>
                  <a:ext uri="{FF2B5EF4-FFF2-40B4-BE49-F238E27FC236}">
                    <a16:creationId xmlns:a16="http://schemas.microsoft.com/office/drawing/2014/main" id="{E74E3676-CBAD-EB26-4320-03FC7A19C503}"/>
                  </a:ext>
                </a:extLst>
              </p:cNvPr>
              <p:cNvSpPr/>
              <p:nvPr/>
            </p:nvSpPr>
            <p:spPr>
              <a:xfrm>
                <a:off x="8155300" y="1485770"/>
                <a:ext cx="2276280" cy="1557360"/>
              </a:xfrm>
              <a:custGeom>
                <a:avLst/>
                <a:gdLst/>
                <a:ahLst/>
                <a:cxnLst/>
                <a:rect l="l" t="t" r="r" b="b"/>
                <a:pathLst>
                  <a:path w="6323" h="4326" extrusionOk="0">
                    <a:moveTo>
                      <a:pt x="6080" y="4326"/>
                    </a:moveTo>
                    <a:lnTo>
                      <a:pt x="6080" y="4326"/>
                    </a:lnTo>
                    <a:cubicBezTo>
                      <a:pt x="243" y="4326"/>
                      <a:pt x="243" y="4326"/>
                      <a:pt x="243" y="4326"/>
                    </a:cubicBezTo>
                    <a:cubicBezTo>
                      <a:pt x="112" y="4326"/>
                      <a:pt x="0" y="4214"/>
                      <a:pt x="0" y="4083"/>
                    </a:cubicBezTo>
                    <a:cubicBezTo>
                      <a:pt x="0" y="232"/>
                      <a:pt x="0" y="232"/>
                      <a:pt x="0" y="232"/>
                    </a:cubicBezTo>
                    <a:cubicBezTo>
                      <a:pt x="0" y="102"/>
                      <a:pt x="112" y="0"/>
                      <a:pt x="243" y="0"/>
                    </a:cubicBezTo>
                    <a:cubicBezTo>
                      <a:pt x="6080" y="0"/>
                      <a:pt x="6080" y="0"/>
                      <a:pt x="6080" y="0"/>
                    </a:cubicBezTo>
                    <a:cubicBezTo>
                      <a:pt x="6211" y="0"/>
                      <a:pt x="6323" y="102"/>
                      <a:pt x="6323" y="232"/>
                    </a:cubicBezTo>
                    <a:cubicBezTo>
                      <a:pt x="6323" y="4083"/>
                      <a:pt x="6323" y="4083"/>
                      <a:pt x="6323" y="4083"/>
                    </a:cubicBezTo>
                    <a:cubicBezTo>
                      <a:pt x="6323" y="4214"/>
                      <a:pt x="6211" y="4326"/>
                      <a:pt x="6080" y="4326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0" name="Google Shape;1022;p33">
                <a:extLst>
                  <a:ext uri="{FF2B5EF4-FFF2-40B4-BE49-F238E27FC236}">
                    <a16:creationId xmlns:a16="http://schemas.microsoft.com/office/drawing/2014/main" id="{37B5C1BA-7B60-33FC-8C3C-619E4B7DF280}"/>
                  </a:ext>
                </a:extLst>
              </p:cNvPr>
              <p:cNvSpPr/>
              <p:nvPr/>
            </p:nvSpPr>
            <p:spPr>
              <a:xfrm>
                <a:off x="10005340" y="1529330"/>
                <a:ext cx="77040" cy="80280"/>
              </a:xfrm>
              <a:custGeom>
                <a:avLst/>
                <a:gdLst/>
                <a:ahLst/>
                <a:cxnLst/>
                <a:rect l="l" t="t" r="r" b="b"/>
                <a:pathLst>
                  <a:path w="214" h="223" extrusionOk="0">
                    <a:moveTo>
                      <a:pt x="214" y="111"/>
                    </a:moveTo>
                    <a:lnTo>
                      <a:pt x="214" y="111"/>
                    </a:lnTo>
                    <a:cubicBezTo>
                      <a:pt x="214" y="167"/>
                      <a:pt x="168" y="223"/>
                      <a:pt x="102" y="223"/>
                    </a:cubicBezTo>
                    <a:cubicBezTo>
                      <a:pt x="46" y="223"/>
                      <a:pt x="0" y="167"/>
                      <a:pt x="0" y="111"/>
                    </a:cubicBezTo>
                    <a:cubicBezTo>
                      <a:pt x="0" y="46"/>
                      <a:pt x="46" y="0"/>
                      <a:pt x="102" y="0"/>
                    </a:cubicBezTo>
                    <a:cubicBezTo>
                      <a:pt x="168" y="0"/>
                      <a:pt x="214" y="46"/>
                      <a:pt x="214" y="1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35275" rIns="90000" bIns="352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1" name="Google Shape;1021;p33">
                <a:extLst>
                  <a:ext uri="{FF2B5EF4-FFF2-40B4-BE49-F238E27FC236}">
                    <a16:creationId xmlns:a16="http://schemas.microsoft.com/office/drawing/2014/main" id="{62D1BC5E-6C9F-3318-6635-69C51F6833ED}"/>
                  </a:ext>
                </a:extLst>
              </p:cNvPr>
              <p:cNvSpPr/>
              <p:nvPr/>
            </p:nvSpPr>
            <p:spPr>
              <a:xfrm>
                <a:off x="8209300" y="1646330"/>
                <a:ext cx="2168280" cy="1342800"/>
              </a:xfrm>
              <a:custGeom>
                <a:avLst/>
                <a:gdLst/>
                <a:ahLst/>
                <a:cxnLst/>
                <a:rect l="l" t="t" r="r" b="b"/>
                <a:pathLst>
                  <a:path w="6023" h="3730" extrusionOk="0">
                    <a:moveTo>
                      <a:pt x="0" y="3646"/>
                    </a:moveTo>
                    <a:lnTo>
                      <a:pt x="0" y="3646"/>
                    </a:lnTo>
                    <a:cubicBezTo>
                      <a:pt x="0" y="84"/>
                      <a:pt x="0" y="84"/>
                      <a:pt x="0" y="84"/>
                    </a:cubicBezTo>
                    <a:cubicBezTo>
                      <a:pt x="0" y="38"/>
                      <a:pt x="38" y="0"/>
                      <a:pt x="84" y="0"/>
                    </a:cubicBezTo>
                    <a:cubicBezTo>
                      <a:pt x="5940" y="0"/>
                      <a:pt x="5940" y="0"/>
                      <a:pt x="5940" y="0"/>
                    </a:cubicBezTo>
                    <a:cubicBezTo>
                      <a:pt x="5987" y="0"/>
                      <a:pt x="6023" y="38"/>
                      <a:pt x="6023" y="84"/>
                    </a:cubicBezTo>
                    <a:cubicBezTo>
                      <a:pt x="6023" y="3646"/>
                      <a:pt x="6023" y="3646"/>
                      <a:pt x="6023" y="3646"/>
                    </a:cubicBezTo>
                    <a:cubicBezTo>
                      <a:pt x="6023" y="3693"/>
                      <a:pt x="5987" y="3730"/>
                      <a:pt x="5940" y="3730"/>
                    </a:cubicBezTo>
                    <a:cubicBezTo>
                      <a:pt x="84" y="3730"/>
                      <a:pt x="84" y="3730"/>
                      <a:pt x="84" y="3730"/>
                    </a:cubicBezTo>
                    <a:cubicBezTo>
                      <a:pt x="38" y="3730"/>
                      <a:pt x="0" y="3693"/>
                      <a:pt x="0" y="3646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2" name="Google Shape;1023;p33">
                <a:extLst>
                  <a:ext uri="{FF2B5EF4-FFF2-40B4-BE49-F238E27FC236}">
                    <a16:creationId xmlns:a16="http://schemas.microsoft.com/office/drawing/2014/main" id="{927E83A0-29EE-DFBB-6431-FCD027899E86}"/>
                  </a:ext>
                </a:extLst>
              </p:cNvPr>
              <p:cNvSpPr/>
              <p:nvPr/>
            </p:nvSpPr>
            <p:spPr>
              <a:xfrm>
                <a:off x="10129180" y="1529330"/>
                <a:ext cx="80640" cy="80280"/>
              </a:xfrm>
              <a:custGeom>
                <a:avLst/>
                <a:gdLst/>
                <a:ahLst/>
                <a:cxnLst/>
                <a:rect l="l" t="t" r="r" b="b"/>
                <a:pathLst>
                  <a:path w="224" h="223" extrusionOk="0">
                    <a:moveTo>
                      <a:pt x="224" y="111"/>
                    </a:moveTo>
                    <a:lnTo>
                      <a:pt x="224" y="111"/>
                    </a:lnTo>
                    <a:cubicBezTo>
                      <a:pt x="224" y="167"/>
                      <a:pt x="168" y="223"/>
                      <a:pt x="112" y="223"/>
                    </a:cubicBezTo>
                    <a:cubicBezTo>
                      <a:pt x="48" y="223"/>
                      <a:pt x="0" y="167"/>
                      <a:pt x="0" y="111"/>
                    </a:cubicBezTo>
                    <a:cubicBezTo>
                      <a:pt x="0" y="46"/>
                      <a:pt x="48" y="0"/>
                      <a:pt x="112" y="0"/>
                    </a:cubicBezTo>
                    <a:cubicBezTo>
                      <a:pt x="168" y="0"/>
                      <a:pt x="224" y="46"/>
                      <a:pt x="224" y="1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35275" rIns="90000" bIns="352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3" name="Google Shape;1024;p33">
                <a:extLst>
                  <a:ext uri="{FF2B5EF4-FFF2-40B4-BE49-F238E27FC236}">
                    <a16:creationId xmlns:a16="http://schemas.microsoft.com/office/drawing/2014/main" id="{63345BA8-8671-E0E6-69D8-D7A62E1D1746}"/>
                  </a:ext>
                </a:extLst>
              </p:cNvPr>
              <p:cNvSpPr/>
              <p:nvPr/>
            </p:nvSpPr>
            <p:spPr>
              <a:xfrm>
                <a:off x="10256980" y="1529330"/>
                <a:ext cx="77040" cy="80280"/>
              </a:xfrm>
              <a:custGeom>
                <a:avLst/>
                <a:gdLst/>
                <a:ahLst/>
                <a:cxnLst/>
                <a:rect l="l" t="t" r="r" b="b"/>
                <a:pathLst>
                  <a:path w="214" h="223" extrusionOk="0">
                    <a:moveTo>
                      <a:pt x="214" y="111"/>
                    </a:moveTo>
                    <a:lnTo>
                      <a:pt x="214" y="111"/>
                    </a:lnTo>
                    <a:cubicBezTo>
                      <a:pt x="214" y="167"/>
                      <a:pt x="168" y="223"/>
                      <a:pt x="103" y="223"/>
                    </a:cubicBezTo>
                    <a:cubicBezTo>
                      <a:pt x="46" y="223"/>
                      <a:pt x="0" y="167"/>
                      <a:pt x="0" y="111"/>
                    </a:cubicBezTo>
                    <a:cubicBezTo>
                      <a:pt x="0" y="46"/>
                      <a:pt x="46" y="0"/>
                      <a:pt x="103" y="0"/>
                    </a:cubicBezTo>
                    <a:cubicBezTo>
                      <a:pt x="168" y="0"/>
                      <a:pt x="214" y="46"/>
                      <a:pt x="214" y="1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35275" rIns="90000" bIns="352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7" name="Google Shape;1033;p33">
              <a:extLst>
                <a:ext uri="{FF2B5EF4-FFF2-40B4-BE49-F238E27FC236}">
                  <a16:creationId xmlns:a16="http://schemas.microsoft.com/office/drawing/2014/main" id="{996DF194-D8F7-DDEE-2EA5-BD586155C289}"/>
                </a:ext>
              </a:extLst>
            </p:cNvPr>
            <p:cNvGrpSpPr/>
            <p:nvPr/>
          </p:nvGrpSpPr>
          <p:grpSpPr>
            <a:xfrm>
              <a:off x="6549825" y="2872424"/>
              <a:ext cx="835100" cy="361675"/>
              <a:chOff x="7910000" y="2495799"/>
              <a:chExt cx="835100" cy="361675"/>
            </a:xfrm>
          </p:grpSpPr>
          <p:sp>
            <p:nvSpPr>
              <p:cNvPr id="62" name="Google Shape;1034;p33">
                <a:extLst>
                  <a:ext uri="{FF2B5EF4-FFF2-40B4-BE49-F238E27FC236}">
                    <a16:creationId xmlns:a16="http://schemas.microsoft.com/office/drawing/2014/main" id="{600ABB7B-C18C-9B97-BC32-B589E08DA08B}"/>
                  </a:ext>
                </a:extLst>
              </p:cNvPr>
              <p:cNvSpPr/>
              <p:nvPr/>
            </p:nvSpPr>
            <p:spPr>
              <a:xfrm>
                <a:off x="7910000" y="2495799"/>
                <a:ext cx="835100" cy="361675"/>
              </a:xfrm>
              <a:custGeom>
                <a:avLst/>
                <a:gdLst/>
                <a:ahLst/>
                <a:cxnLst/>
                <a:rect l="l" t="t" r="r" b="b"/>
                <a:pathLst>
                  <a:path w="1838" h="796" extrusionOk="0">
                    <a:moveTo>
                      <a:pt x="10" y="755"/>
                    </a:moveTo>
                    <a:lnTo>
                      <a:pt x="10" y="755"/>
                    </a:lnTo>
                    <a:cubicBezTo>
                      <a:pt x="57" y="718"/>
                      <a:pt x="131" y="653"/>
                      <a:pt x="188" y="559"/>
                    </a:cubicBezTo>
                    <a:cubicBezTo>
                      <a:pt x="141" y="504"/>
                      <a:pt x="103" y="420"/>
                      <a:pt x="103" y="336"/>
                    </a:cubicBezTo>
                    <a:cubicBezTo>
                      <a:pt x="103" y="149"/>
                      <a:pt x="253" y="0"/>
                      <a:pt x="439" y="0"/>
                    </a:cubicBezTo>
                    <a:cubicBezTo>
                      <a:pt x="1502" y="0"/>
                      <a:pt x="1502" y="0"/>
                      <a:pt x="1502" y="0"/>
                    </a:cubicBezTo>
                    <a:cubicBezTo>
                      <a:pt x="1689" y="0"/>
                      <a:pt x="1838" y="149"/>
                      <a:pt x="1838" y="336"/>
                    </a:cubicBezTo>
                    <a:cubicBezTo>
                      <a:pt x="1838" y="522"/>
                      <a:pt x="1689" y="671"/>
                      <a:pt x="1502" y="671"/>
                    </a:cubicBezTo>
                    <a:cubicBezTo>
                      <a:pt x="439" y="671"/>
                      <a:pt x="439" y="671"/>
                      <a:pt x="439" y="671"/>
                    </a:cubicBezTo>
                    <a:cubicBezTo>
                      <a:pt x="420" y="671"/>
                      <a:pt x="402" y="671"/>
                      <a:pt x="393" y="662"/>
                    </a:cubicBezTo>
                    <a:cubicBezTo>
                      <a:pt x="308" y="746"/>
                      <a:pt x="188" y="811"/>
                      <a:pt x="19" y="793"/>
                    </a:cubicBezTo>
                    <a:cubicBezTo>
                      <a:pt x="1" y="793"/>
                      <a:pt x="-9" y="764"/>
                      <a:pt x="10" y="755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" name="Google Shape;1035;p33">
                <a:extLst>
                  <a:ext uri="{FF2B5EF4-FFF2-40B4-BE49-F238E27FC236}">
                    <a16:creationId xmlns:a16="http://schemas.microsoft.com/office/drawing/2014/main" id="{C2119125-2022-EC01-415D-9645E8D90D4E}"/>
                  </a:ext>
                </a:extLst>
              </p:cNvPr>
              <p:cNvSpPr/>
              <p:nvPr/>
            </p:nvSpPr>
            <p:spPr>
              <a:xfrm>
                <a:off x="8554272" y="2588944"/>
                <a:ext cx="110408" cy="110411"/>
              </a:xfrm>
              <a:custGeom>
                <a:avLst/>
                <a:gdLst/>
                <a:ahLst/>
                <a:cxnLst/>
                <a:rect l="l" t="t" r="r" b="b"/>
                <a:pathLst>
                  <a:path w="243" h="243" extrusionOk="0">
                    <a:moveTo>
                      <a:pt x="0" y="122"/>
                    </a:moveTo>
                    <a:lnTo>
                      <a:pt x="0" y="122"/>
                    </a:lnTo>
                    <a:cubicBezTo>
                      <a:pt x="0" y="187"/>
                      <a:pt x="56" y="243"/>
                      <a:pt x="121" y="243"/>
                    </a:cubicBezTo>
                    <a:cubicBezTo>
                      <a:pt x="187" y="243"/>
                      <a:pt x="243" y="187"/>
                      <a:pt x="243" y="122"/>
                    </a:cubicBezTo>
                    <a:cubicBezTo>
                      <a:pt x="243" y="56"/>
                      <a:pt x="187" y="0"/>
                      <a:pt x="121" y="0"/>
                    </a:cubicBezTo>
                    <a:cubicBezTo>
                      <a:pt x="56" y="0"/>
                      <a:pt x="0" y="56"/>
                      <a:pt x="0" y="12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2475" rIns="90000" bIns="424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6" name="Google Shape;1036;p33">
                <a:extLst>
                  <a:ext uri="{FF2B5EF4-FFF2-40B4-BE49-F238E27FC236}">
                    <a16:creationId xmlns:a16="http://schemas.microsoft.com/office/drawing/2014/main" id="{252654FC-F3D4-0732-DC37-E68803F83091}"/>
                  </a:ext>
                </a:extLst>
              </p:cNvPr>
              <p:cNvSpPr/>
              <p:nvPr/>
            </p:nvSpPr>
            <p:spPr>
              <a:xfrm>
                <a:off x="8384798" y="2588944"/>
                <a:ext cx="110408" cy="110411"/>
              </a:xfrm>
              <a:custGeom>
                <a:avLst/>
                <a:gdLst/>
                <a:ahLst/>
                <a:cxnLst/>
                <a:rect l="l" t="t" r="r" b="b"/>
                <a:pathLst>
                  <a:path w="243" h="243" extrusionOk="0">
                    <a:moveTo>
                      <a:pt x="0" y="122"/>
                    </a:moveTo>
                    <a:lnTo>
                      <a:pt x="0" y="122"/>
                    </a:lnTo>
                    <a:cubicBezTo>
                      <a:pt x="0" y="187"/>
                      <a:pt x="56" y="243"/>
                      <a:pt x="122" y="243"/>
                    </a:cubicBezTo>
                    <a:cubicBezTo>
                      <a:pt x="187" y="243"/>
                      <a:pt x="243" y="187"/>
                      <a:pt x="243" y="122"/>
                    </a:cubicBezTo>
                    <a:cubicBezTo>
                      <a:pt x="243" y="56"/>
                      <a:pt x="187" y="0"/>
                      <a:pt x="122" y="0"/>
                    </a:cubicBezTo>
                    <a:cubicBezTo>
                      <a:pt x="56" y="0"/>
                      <a:pt x="0" y="56"/>
                      <a:pt x="0" y="12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2475" rIns="90000" bIns="424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7" name="Google Shape;1037;p33">
                <a:extLst>
                  <a:ext uri="{FF2B5EF4-FFF2-40B4-BE49-F238E27FC236}">
                    <a16:creationId xmlns:a16="http://schemas.microsoft.com/office/drawing/2014/main" id="{FC05AFDF-42BE-FEB5-3802-EB948E602561}"/>
                  </a:ext>
                </a:extLst>
              </p:cNvPr>
              <p:cNvSpPr/>
              <p:nvPr/>
            </p:nvSpPr>
            <p:spPr>
              <a:xfrm>
                <a:off x="8215779" y="2588944"/>
                <a:ext cx="105410" cy="110411"/>
              </a:xfrm>
              <a:custGeom>
                <a:avLst/>
                <a:gdLst/>
                <a:ahLst/>
                <a:cxnLst/>
                <a:rect l="l" t="t" r="r" b="b"/>
                <a:pathLst>
                  <a:path w="232" h="243" extrusionOk="0">
                    <a:moveTo>
                      <a:pt x="0" y="122"/>
                    </a:moveTo>
                    <a:lnTo>
                      <a:pt x="0" y="122"/>
                    </a:lnTo>
                    <a:cubicBezTo>
                      <a:pt x="0" y="187"/>
                      <a:pt x="55" y="243"/>
                      <a:pt x="121" y="243"/>
                    </a:cubicBezTo>
                    <a:cubicBezTo>
                      <a:pt x="186" y="243"/>
                      <a:pt x="232" y="187"/>
                      <a:pt x="232" y="122"/>
                    </a:cubicBezTo>
                    <a:cubicBezTo>
                      <a:pt x="232" y="56"/>
                      <a:pt x="186" y="0"/>
                      <a:pt x="121" y="0"/>
                    </a:cubicBezTo>
                    <a:cubicBezTo>
                      <a:pt x="55" y="0"/>
                      <a:pt x="0" y="56"/>
                      <a:pt x="0" y="12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2475" rIns="90000" bIns="424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8" name="Google Shape;1038;p33">
                <a:extLst>
                  <a:ext uri="{FF2B5EF4-FFF2-40B4-BE49-F238E27FC236}">
                    <a16:creationId xmlns:a16="http://schemas.microsoft.com/office/drawing/2014/main" id="{6C93C421-B9F5-470E-40D7-823E00946D87}"/>
                  </a:ext>
                </a:extLst>
              </p:cNvPr>
              <p:cNvSpPr/>
              <p:nvPr/>
            </p:nvSpPr>
            <p:spPr>
              <a:xfrm>
                <a:off x="8045851" y="2588944"/>
                <a:ext cx="105864" cy="110411"/>
              </a:xfrm>
              <a:custGeom>
                <a:avLst/>
                <a:gdLst/>
                <a:ahLst/>
                <a:cxnLst/>
                <a:rect l="l" t="t" r="r" b="b"/>
                <a:pathLst>
                  <a:path w="233" h="243" extrusionOk="0">
                    <a:moveTo>
                      <a:pt x="0" y="122"/>
                    </a:moveTo>
                    <a:lnTo>
                      <a:pt x="0" y="122"/>
                    </a:lnTo>
                    <a:cubicBezTo>
                      <a:pt x="0" y="187"/>
                      <a:pt x="56" y="243"/>
                      <a:pt x="121" y="243"/>
                    </a:cubicBezTo>
                    <a:cubicBezTo>
                      <a:pt x="187" y="243"/>
                      <a:pt x="233" y="187"/>
                      <a:pt x="233" y="122"/>
                    </a:cubicBezTo>
                    <a:cubicBezTo>
                      <a:pt x="233" y="56"/>
                      <a:pt x="187" y="0"/>
                      <a:pt x="121" y="0"/>
                    </a:cubicBezTo>
                    <a:cubicBezTo>
                      <a:pt x="56" y="0"/>
                      <a:pt x="0" y="56"/>
                      <a:pt x="0" y="12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2475" rIns="90000" bIns="424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8" name="Google Shape;1039;p33">
              <a:extLst>
                <a:ext uri="{FF2B5EF4-FFF2-40B4-BE49-F238E27FC236}">
                  <a16:creationId xmlns:a16="http://schemas.microsoft.com/office/drawing/2014/main" id="{6E6DEE3C-6B15-AE7A-ECE5-D614E65B6C1B}"/>
                </a:ext>
              </a:extLst>
            </p:cNvPr>
            <p:cNvGrpSpPr/>
            <p:nvPr/>
          </p:nvGrpSpPr>
          <p:grpSpPr>
            <a:xfrm>
              <a:off x="7186125" y="2511450"/>
              <a:ext cx="924450" cy="93600"/>
              <a:chOff x="7186125" y="2511450"/>
              <a:chExt cx="924450" cy="93600"/>
            </a:xfrm>
          </p:grpSpPr>
          <p:cxnSp>
            <p:nvCxnSpPr>
              <p:cNvPr id="59" name="Google Shape;1040;p33">
                <a:extLst>
                  <a:ext uri="{FF2B5EF4-FFF2-40B4-BE49-F238E27FC236}">
                    <a16:creationId xmlns:a16="http://schemas.microsoft.com/office/drawing/2014/main" id="{8E3A77D9-1302-C1C2-B6E4-16D9BC74BC21}"/>
                  </a:ext>
                </a:extLst>
              </p:cNvPr>
              <p:cNvCxnSpPr/>
              <p:nvPr/>
            </p:nvCxnSpPr>
            <p:spPr>
              <a:xfrm>
                <a:off x="7240450" y="2558250"/>
                <a:ext cx="8103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60" name="Google Shape;1041;p33">
                <a:extLst>
                  <a:ext uri="{FF2B5EF4-FFF2-40B4-BE49-F238E27FC236}">
                    <a16:creationId xmlns:a16="http://schemas.microsoft.com/office/drawing/2014/main" id="{92902FEB-705E-38C8-F318-637633614EA9}"/>
                  </a:ext>
                </a:extLst>
              </p:cNvPr>
              <p:cNvSpPr/>
              <p:nvPr/>
            </p:nvSpPr>
            <p:spPr>
              <a:xfrm>
                <a:off x="7186125" y="2523300"/>
                <a:ext cx="69900" cy="699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61" name="Google Shape;1042;p33">
                <a:extLst>
                  <a:ext uri="{FF2B5EF4-FFF2-40B4-BE49-F238E27FC236}">
                    <a16:creationId xmlns:a16="http://schemas.microsoft.com/office/drawing/2014/main" id="{D2DBF069-8909-98AE-CBC5-E94D4628BE03}"/>
                  </a:ext>
                </a:extLst>
              </p:cNvPr>
              <p:cNvSpPr/>
              <p:nvPr/>
            </p:nvSpPr>
            <p:spPr>
              <a:xfrm>
                <a:off x="8016975" y="2511450"/>
                <a:ext cx="93600" cy="9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</p:grpSp>
      </p:grpSp>
      <p:pic>
        <p:nvPicPr>
          <p:cNvPr id="904" name="Picture 903">
            <a:extLst>
              <a:ext uri="{FF2B5EF4-FFF2-40B4-BE49-F238E27FC236}">
                <a16:creationId xmlns:a16="http://schemas.microsoft.com/office/drawing/2014/main" id="{89C2AA13-1247-E03E-CC1A-C36A846D50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7443" t="36384" r="1" b="30346"/>
          <a:stretch/>
        </p:blipFill>
        <p:spPr>
          <a:xfrm>
            <a:off x="14701846" y="1084641"/>
            <a:ext cx="1762362" cy="913648"/>
          </a:xfrm>
          <a:prstGeom prst="rect">
            <a:avLst/>
          </a:prstGeom>
        </p:spPr>
      </p:pic>
      <p:sp>
        <p:nvSpPr>
          <p:cNvPr id="909" name="Google Shape;922;p31">
            <a:extLst>
              <a:ext uri="{FF2B5EF4-FFF2-40B4-BE49-F238E27FC236}">
                <a16:creationId xmlns:a16="http://schemas.microsoft.com/office/drawing/2014/main" id="{62731928-D790-9A34-D314-F9992E447745}"/>
              </a:ext>
            </a:extLst>
          </p:cNvPr>
          <p:cNvSpPr txBox="1">
            <a:spLocks/>
          </p:cNvSpPr>
          <p:nvPr/>
        </p:nvSpPr>
        <p:spPr>
          <a:xfrm>
            <a:off x="946975" y="774779"/>
            <a:ext cx="5026621" cy="885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r>
              <a:rPr lang="en-GB" dirty="0"/>
              <a:t>Rules</a:t>
            </a:r>
          </a:p>
        </p:txBody>
      </p:sp>
      <p:sp>
        <p:nvSpPr>
          <p:cNvPr id="910" name="Google Shape;923;p31">
            <a:extLst>
              <a:ext uri="{FF2B5EF4-FFF2-40B4-BE49-F238E27FC236}">
                <a16:creationId xmlns:a16="http://schemas.microsoft.com/office/drawing/2014/main" id="{7B4808B2-8EE1-8760-3E94-F1C5515E1F0C}"/>
              </a:ext>
            </a:extLst>
          </p:cNvPr>
          <p:cNvSpPr txBox="1">
            <a:spLocks/>
          </p:cNvSpPr>
          <p:nvPr/>
        </p:nvSpPr>
        <p:spPr>
          <a:xfrm>
            <a:off x="946695" y="1660640"/>
            <a:ext cx="5009968" cy="250175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Font typeface="+mj-lt"/>
              <a:buAutoNum type="arabicPeriod"/>
            </a:pPr>
            <a:r>
              <a:rPr lang="ru-RU" sz="1600" dirty="0">
                <a:latin typeface="+mj-lt"/>
              </a:rPr>
              <a:t> </a:t>
            </a:r>
            <a:r>
              <a:rPr lang="en-GB" sz="1600" dirty="0">
                <a:latin typeface="+mj-lt"/>
              </a:rPr>
              <a:t>Neighbours are nearby cells (like a king in chess).</a:t>
            </a:r>
          </a:p>
          <a:p>
            <a:pPr>
              <a:buFont typeface="+mj-lt"/>
              <a:buAutoNum type="arabicPeriod"/>
            </a:pPr>
            <a:endParaRPr lang="en-GB" sz="1600" dirty="0">
              <a:latin typeface="+mj-lt"/>
            </a:endParaRPr>
          </a:p>
          <a:p>
            <a:pPr>
              <a:buFont typeface="+mj-lt"/>
              <a:buAutoNum type="arabicPeriod"/>
            </a:pPr>
            <a:r>
              <a:rPr lang="ru-RU" sz="1600" dirty="0">
                <a:latin typeface="+mj-lt"/>
              </a:rPr>
              <a:t> </a:t>
            </a:r>
            <a:r>
              <a:rPr lang="en-GB" sz="1600" dirty="0">
                <a:latin typeface="+mj-lt"/>
              </a:rPr>
              <a:t>3 neighbours — cell can be born.</a:t>
            </a:r>
          </a:p>
          <a:p>
            <a:pPr>
              <a:buFont typeface="+mj-lt"/>
              <a:buAutoNum type="arabicPeriod"/>
            </a:pPr>
            <a:endParaRPr lang="en-GB" sz="1600" dirty="0">
              <a:latin typeface="+mj-lt"/>
            </a:endParaRPr>
          </a:p>
          <a:p>
            <a:pPr>
              <a:buFont typeface="+mj-lt"/>
              <a:buAutoNum type="arabicPeriod"/>
            </a:pPr>
            <a:r>
              <a:rPr lang="ru-RU" sz="1600" dirty="0">
                <a:latin typeface="+mj-lt"/>
              </a:rPr>
              <a:t> </a:t>
            </a:r>
            <a:r>
              <a:rPr lang="en-GB" sz="1600" dirty="0">
                <a:latin typeface="+mj-lt"/>
              </a:rPr>
              <a:t>2 or 3 neighbours — cell continues to live.</a:t>
            </a:r>
          </a:p>
          <a:p>
            <a:pPr>
              <a:buFont typeface="+mj-lt"/>
              <a:buAutoNum type="arabicPeriod"/>
            </a:pPr>
            <a:endParaRPr lang="en-GB" sz="1600" dirty="0">
              <a:latin typeface="+mj-lt"/>
            </a:endParaRPr>
          </a:p>
          <a:p>
            <a:pPr>
              <a:buFont typeface="+mj-lt"/>
              <a:buAutoNum type="arabicPeriod"/>
            </a:pPr>
            <a:r>
              <a:rPr lang="ru-RU" sz="1600" dirty="0">
                <a:latin typeface="+mj-lt"/>
              </a:rPr>
              <a:t> </a:t>
            </a:r>
            <a:r>
              <a:rPr lang="en-GB" sz="1600" dirty="0">
                <a:latin typeface="+mj-lt"/>
              </a:rPr>
              <a:t>Otherwise, the cell dies.</a:t>
            </a:r>
          </a:p>
        </p:txBody>
      </p:sp>
      <p:sp>
        <p:nvSpPr>
          <p:cNvPr id="917" name="Google Shape;1007;p33">
            <a:extLst>
              <a:ext uri="{FF2B5EF4-FFF2-40B4-BE49-F238E27FC236}">
                <a16:creationId xmlns:a16="http://schemas.microsoft.com/office/drawing/2014/main" id="{46C2CE07-DC2C-C016-A027-1F34C7B2CCF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512630" y="3568728"/>
            <a:ext cx="6236685" cy="92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Problem Statement</a:t>
            </a:r>
            <a:endParaRPr dirty="0"/>
          </a:p>
        </p:txBody>
      </p:sp>
      <p:sp>
        <p:nvSpPr>
          <p:cNvPr id="918" name="Google Shape;1009;p33">
            <a:extLst>
              <a:ext uri="{FF2B5EF4-FFF2-40B4-BE49-F238E27FC236}">
                <a16:creationId xmlns:a16="http://schemas.microsoft.com/office/drawing/2014/main" id="{CB9A8938-E0D7-276F-1511-4E0B14864587}"/>
              </a:ext>
            </a:extLst>
          </p:cNvPr>
          <p:cNvSpPr txBox="1">
            <a:spLocks/>
          </p:cNvSpPr>
          <p:nvPr/>
        </p:nvSpPr>
        <p:spPr>
          <a:xfrm>
            <a:off x="10512631" y="2643528"/>
            <a:ext cx="1707300" cy="92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l" rtl="0">
              <a:buClrTx/>
              <a:buFontTx/>
            </a:pPr>
            <a:r>
              <a:rPr lang="en" sz="1800">
                <a:solidFill>
                  <a:sysClr val="windowText" lastClr="000000"/>
                </a:solidFill>
              </a:rPr>
              <a:t>{02}</a:t>
            </a:r>
            <a:endParaRPr lang="en" sz="1800" dirty="0">
              <a:solidFill>
                <a:sysClr val="windowText" lastClr="000000"/>
              </a:solidFill>
            </a:endParaRPr>
          </a:p>
        </p:txBody>
      </p:sp>
      <p:grpSp>
        <p:nvGrpSpPr>
          <p:cNvPr id="919" name="Google Shape;1018;p33">
            <a:extLst>
              <a:ext uri="{FF2B5EF4-FFF2-40B4-BE49-F238E27FC236}">
                <a16:creationId xmlns:a16="http://schemas.microsoft.com/office/drawing/2014/main" id="{6A6C0066-054D-45A2-676C-0982A261113C}"/>
              </a:ext>
            </a:extLst>
          </p:cNvPr>
          <p:cNvGrpSpPr/>
          <p:nvPr/>
        </p:nvGrpSpPr>
        <p:grpSpPr>
          <a:xfrm>
            <a:off x="15762586" y="838273"/>
            <a:ext cx="2276280" cy="2449778"/>
            <a:chOff x="6468825" y="784320"/>
            <a:chExt cx="2276280" cy="2449778"/>
          </a:xfrm>
        </p:grpSpPr>
        <p:grpSp>
          <p:nvGrpSpPr>
            <p:cNvPr id="920" name="Google Shape;1019;p33">
              <a:extLst>
                <a:ext uri="{FF2B5EF4-FFF2-40B4-BE49-F238E27FC236}">
                  <a16:creationId xmlns:a16="http://schemas.microsoft.com/office/drawing/2014/main" id="{9DB39CBA-D774-33FF-8F44-1AAAD2740CE5}"/>
                </a:ext>
              </a:extLst>
            </p:cNvPr>
            <p:cNvGrpSpPr/>
            <p:nvPr/>
          </p:nvGrpSpPr>
          <p:grpSpPr>
            <a:xfrm>
              <a:off x="6468825" y="784320"/>
              <a:ext cx="2276280" cy="1557360"/>
              <a:chOff x="8155300" y="1485770"/>
              <a:chExt cx="2276280" cy="1557360"/>
            </a:xfrm>
          </p:grpSpPr>
          <p:sp>
            <p:nvSpPr>
              <p:cNvPr id="942" name="Google Shape;1020;p33">
                <a:extLst>
                  <a:ext uri="{FF2B5EF4-FFF2-40B4-BE49-F238E27FC236}">
                    <a16:creationId xmlns:a16="http://schemas.microsoft.com/office/drawing/2014/main" id="{F3BF7206-3AEB-01C3-61E2-7B54C6D7CF2B}"/>
                  </a:ext>
                </a:extLst>
              </p:cNvPr>
              <p:cNvSpPr/>
              <p:nvPr/>
            </p:nvSpPr>
            <p:spPr>
              <a:xfrm>
                <a:off x="8155300" y="1485770"/>
                <a:ext cx="2276280" cy="1557360"/>
              </a:xfrm>
              <a:custGeom>
                <a:avLst/>
                <a:gdLst/>
                <a:ahLst/>
                <a:cxnLst/>
                <a:rect l="l" t="t" r="r" b="b"/>
                <a:pathLst>
                  <a:path w="6323" h="4326" extrusionOk="0">
                    <a:moveTo>
                      <a:pt x="6080" y="4326"/>
                    </a:moveTo>
                    <a:lnTo>
                      <a:pt x="6080" y="4326"/>
                    </a:lnTo>
                    <a:cubicBezTo>
                      <a:pt x="243" y="4326"/>
                      <a:pt x="243" y="4326"/>
                      <a:pt x="243" y="4326"/>
                    </a:cubicBezTo>
                    <a:cubicBezTo>
                      <a:pt x="112" y="4326"/>
                      <a:pt x="0" y="4214"/>
                      <a:pt x="0" y="4083"/>
                    </a:cubicBezTo>
                    <a:cubicBezTo>
                      <a:pt x="0" y="232"/>
                      <a:pt x="0" y="232"/>
                      <a:pt x="0" y="232"/>
                    </a:cubicBezTo>
                    <a:cubicBezTo>
                      <a:pt x="0" y="102"/>
                      <a:pt x="112" y="0"/>
                      <a:pt x="243" y="0"/>
                    </a:cubicBezTo>
                    <a:cubicBezTo>
                      <a:pt x="6080" y="0"/>
                      <a:pt x="6080" y="0"/>
                      <a:pt x="6080" y="0"/>
                    </a:cubicBezTo>
                    <a:cubicBezTo>
                      <a:pt x="6211" y="0"/>
                      <a:pt x="6323" y="102"/>
                      <a:pt x="6323" y="232"/>
                    </a:cubicBezTo>
                    <a:cubicBezTo>
                      <a:pt x="6323" y="4083"/>
                      <a:pt x="6323" y="4083"/>
                      <a:pt x="6323" y="4083"/>
                    </a:cubicBezTo>
                    <a:cubicBezTo>
                      <a:pt x="6323" y="4214"/>
                      <a:pt x="6211" y="4326"/>
                      <a:pt x="6080" y="4326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3" name="Google Shape;1021;p33">
                <a:extLst>
                  <a:ext uri="{FF2B5EF4-FFF2-40B4-BE49-F238E27FC236}">
                    <a16:creationId xmlns:a16="http://schemas.microsoft.com/office/drawing/2014/main" id="{C7A7F113-1DAA-BE9C-77EA-7B7871D222BD}"/>
                  </a:ext>
                </a:extLst>
              </p:cNvPr>
              <p:cNvSpPr/>
              <p:nvPr/>
            </p:nvSpPr>
            <p:spPr>
              <a:xfrm>
                <a:off x="8209300" y="1646330"/>
                <a:ext cx="2168280" cy="1342800"/>
              </a:xfrm>
              <a:custGeom>
                <a:avLst/>
                <a:gdLst/>
                <a:ahLst/>
                <a:cxnLst/>
                <a:rect l="l" t="t" r="r" b="b"/>
                <a:pathLst>
                  <a:path w="6023" h="3730" extrusionOk="0">
                    <a:moveTo>
                      <a:pt x="0" y="3646"/>
                    </a:moveTo>
                    <a:lnTo>
                      <a:pt x="0" y="3646"/>
                    </a:lnTo>
                    <a:cubicBezTo>
                      <a:pt x="0" y="84"/>
                      <a:pt x="0" y="84"/>
                      <a:pt x="0" y="84"/>
                    </a:cubicBezTo>
                    <a:cubicBezTo>
                      <a:pt x="0" y="38"/>
                      <a:pt x="38" y="0"/>
                      <a:pt x="84" y="0"/>
                    </a:cubicBezTo>
                    <a:cubicBezTo>
                      <a:pt x="5940" y="0"/>
                      <a:pt x="5940" y="0"/>
                      <a:pt x="5940" y="0"/>
                    </a:cubicBezTo>
                    <a:cubicBezTo>
                      <a:pt x="5987" y="0"/>
                      <a:pt x="6023" y="38"/>
                      <a:pt x="6023" y="84"/>
                    </a:cubicBezTo>
                    <a:cubicBezTo>
                      <a:pt x="6023" y="3646"/>
                      <a:pt x="6023" y="3646"/>
                      <a:pt x="6023" y="3646"/>
                    </a:cubicBezTo>
                    <a:cubicBezTo>
                      <a:pt x="6023" y="3693"/>
                      <a:pt x="5987" y="3730"/>
                      <a:pt x="5940" y="3730"/>
                    </a:cubicBezTo>
                    <a:cubicBezTo>
                      <a:pt x="84" y="3730"/>
                      <a:pt x="84" y="3730"/>
                      <a:pt x="84" y="3730"/>
                    </a:cubicBezTo>
                    <a:cubicBezTo>
                      <a:pt x="38" y="3730"/>
                      <a:pt x="0" y="3693"/>
                      <a:pt x="0" y="3646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4" name="Google Shape;1022;p33">
                <a:extLst>
                  <a:ext uri="{FF2B5EF4-FFF2-40B4-BE49-F238E27FC236}">
                    <a16:creationId xmlns:a16="http://schemas.microsoft.com/office/drawing/2014/main" id="{A77BC805-8D4E-D2CE-0D47-8AE34873E13C}"/>
                  </a:ext>
                </a:extLst>
              </p:cNvPr>
              <p:cNvSpPr/>
              <p:nvPr/>
            </p:nvSpPr>
            <p:spPr>
              <a:xfrm>
                <a:off x="10005340" y="1529330"/>
                <a:ext cx="77040" cy="80280"/>
              </a:xfrm>
              <a:custGeom>
                <a:avLst/>
                <a:gdLst/>
                <a:ahLst/>
                <a:cxnLst/>
                <a:rect l="l" t="t" r="r" b="b"/>
                <a:pathLst>
                  <a:path w="214" h="223" extrusionOk="0">
                    <a:moveTo>
                      <a:pt x="214" y="111"/>
                    </a:moveTo>
                    <a:lnTo>
                      <a:pt x="214" y="111"/>
                    </a:lnTo>
                    <a:cubicBezTo>
                      <a:pt x="214" y="167"/>
                      <a:pt x="168" y="223"/>
                      <a:pt x="102" y="223"/>
                    </a:cubicBezTo>
                    <a:cubicBezTo>
                      <a:pt x="46" y="223"/>
                      <a:pt x="0" y="167"/>
                      <a:pt x="0" y="111"/>
                    </a:cubicBezTo>
                    <a:cubicBezTo>
                      <a:pt x="0" y="46"/>
                      <a:pt x="46" y="0"/>
                      <a:pt x="102" y="0"/>
                    </a:cubicBezTo>
                    <a:cubicBezTo>
                      <a:pt x="168" y="0"/>
                      <a:pt x="214" y="46"/>
                      <a:pt x="214" y="1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35275" rIns="90000" bIns="352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5" name="Google Shape;1023;p33">
                <a:extLst>
                  <a:ext uri="{FF2B5EF4-FFF2-40B4-BE49-F238E27FC236}">
                    <a16:creationId xmlns:a16="http://schemas.microsoft.com/office/drawing/2014/main" id="{02537B01-C6A5-6508-B543-6151B579CAC3}"/>
                  </a:ext>
                </a:extLst>
              </p:cNvPr>
              <p:cNvSpPr/>
              <p:nvPr/>
            </p:nvSpPr>
            <p:spPr>
              <a:xfrm>
                <a:off x="10129180" y="1529330"/>
                <a:ext cx="80640" cy="80280"/>
              </a:xfrm>
              <a:custGeom>
                <a:avLst/>
                <a:gdLst/>
                <a:ahLst/>
                <a:cxnLst/>
                <a:rect l="l" t="t" r="r" b="b"/>
                <a:pathLst>
                  <a:path w="224" h="223" extrusionOk="0">
                    <a:moveTo>
                      <a:pt x="224" y="111"/>
                    </a:moveTo>
                    <a:lnTo>
                      <a:pt x="224" y="111"/>
                    </a:lnTo>
                    <a:cubicBezTo>
                      <a:pt x="224" y="167"/>
                      <a:pt x="168" y="223"/>
                      <a:pt x="112" y="223"/>
                    </a:cubicBezTo>
                    <a:cubicBezTo>
                      <a:pt x="48" y="223"/>
                      <a:pt x="0" y="167"/>
                      <a:pt x="0" y="111"/>
                    </a:cubicBezTo>
                    <a:cubicBezTo>
                      <a:pt x="0" y="46"/>
                      <a:pt x="48" y="0"/>
                      <a:pt x="112" y="0"/>
                    </a:cubicBezTo>
                    <a:cubicBezTo>
                      <a:pt x="168" y="0"/>
                      <a:pt x="224" y="46"/>
                      <a:pt x="224" y="1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35275" rIns="90000" bIns="352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6" name="Google Shape;1024;p33">
                <a:extLst>
                  <a:ext uri="{FF2B5EF4-FFF2-40B4-BE49-F238E27FC236}">
                    <a16:creationId xmlns:a16="http://schemas.microsoft.com/office/drawing/2014/main" id="{A29533DD-C76E-7C7B-DAB5-39DBC11E3F44}"/>
                  </a:ext>
                </a:extLst>
              </p:cNvPr>
              <p:cNvSpPr/>
              <p:nvPr/>
            </p:nvSpPr>
            <p:spPr>
              <a:xfrm>
                <a:off x="10256980" y="1529330"/>
                <a:ext cx="77040" cy="80280"/>
              </a:xfrm>
              <a:custGeom>
                <a:avLst/>
                <a:gdLst/>
                <a:ahLst/>
                <a:cxnLst/>
                <a:rect l="l" t="t" r="r" b="b"/>
                <a:pathLst>
                  <a:path w="214" h="223" extrusionOk="0">
                    <a:moveTo>
                      <a:pt x="214" y="111"/>
                    </a:moveTo>
                    <a:lnTo>
                      <a:pt x="214" y="111"/>
                    </a:lnTo>
                    <a:cubicBezTo>
                      <a:pt x="214" y="167"/>
                      <a:pt x="168" y="223"/>
                      <a:pt x="103" y="223"/>
                    </a:cubicBezTo>
                    <a:cubicBezTo>
                      <a:pt x="46" y="223"/>
                      <a:pt x="0" y="167"/>
                      <a:pt x="0" y="111"/>
                    </a:cubicBezTo>
                    <a:cubicBezTo>
                      <a:pt x="0" y="46"/>
                      <a:pt x="46" y="0"/>
                      <a:pt x="103" y="0"/>
                    </a:cubicBezTo>
                    <a:cubicBezTo>
                      <a:pt x="168" y="0"/>
                      <a:pt x="214" y="46"/>
                      <a:pt x="214" y="1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35275" rIns="90000" bIns="352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7" name="Google Shape;1025;p33">
                <a:extLst>
                  <a:ext uri="{FF2B5EF4-FFF2-40B4-BE49-F238E27FC236}">
                    <a16:creationId xmlns:a16="http://schemas.microsoft.com/office/drawing/2014/main" id="{A77842A6-5542-53B3-344C-0EEC555B3F60}"/>
                  </a:ext>
                </a:extLst>
              </p:cNvPr>
              <p:cNvSpPr/>
              <p:nvPr/>
            </p:nvSpPr>
            <p:spPr>
              <a:xfrm>
                <a:off x="8286700" y="2220170"/>
                <a:ext cx="2017080" cy="47160"/>
              </a:xfrm>
              <a:custGeom>
                <a:avLst/>
                <a:gdLst/>
                <a:ahLst/>
                <a:cxnLst/>
                <a:rect l="l" t="t" r="r" b="b"/>
                <a:pathLst>
                  <a:path w="5603" h="131" extrusionOk="0">
                    <a:moveTo>
                      <a:pt x="5603" y="131"/>
                    </a:moveTo>
                    <a:lnTo>
                      <a:pt x="0" y="131"/>
                    </a:lnTo>
                    <a:lnTo>
                      <a:pt x="0" y="0"/>
                    </a:lnTo>
                    <a:lnTo>
                      <a:pt x="5603" y="0"/>
                    </a:lnTo>
                    <a:lnTo>
                      <a:pt x="5603" y="1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2150" rIns="90000" bIns="215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8" name="Google Shape;1026;p33">
                <a:extLst>
                  <a:ext uri="{FF2B5EF4-FFF2-40B4-BE49-F238E27FC236}">
                    <a16:creationId xmlns:a16="http://schemas.microsoft.com/office/drawing/2014/main" id="{8041C29C-B2BA-4353-9314-B175846838B9}"/>
                  </a:ext>
                </a:extLst>
              </p:cNvPr>
              <p:cNvSpPr/>
              <p:nvPr/>
            </p:nvSpPr>
            <p:spPr>
              <a:xfrm>
                <a:off x="8286700" y="2304410"/>
                <a:ext cx="2017080" cy="47160"/>
              </a:xfrm>
              <a:custGeom>
                <a:avLst/>
                <a:gdLst/>
                <a:ahLst/>
                <a:cxnLst/>
                <a:rect l="l" t="t" r="r" b="b"/>
                <a:pathLst>
                  <a:path w="5603" h="131" extrusionOk="0">
                    <a:moveTo>
                      <a:pt x="5603" y="131"/>
                    </a:moveTo>
                    <a:lnTo>
                      <a:pt x="0" y="131"/>
                    </a:lnTo>
                    <a:lnTo>
                      <a:pt x="0" y="0"/>
                    </a:lnTo>
                    <a:lnTo>
                      <a:pt x="5603" y="0"/>
                    </a:lnTo>
                    <a:lnTo>
                      <a:pt x="5603" y="1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2150" rIns="90000" bIns="215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9" name="Google Shape;1027;p33">
                <a:extLst>
                  <a:ext uri="{FF2B5EF4-FFF2-40B4-BE49-F238E27FC236}">
                    <a16:creationId xmlns:a16="http://schemas.microsoft.com/office/drawing/2014/main" id="{8B8FB56E-982B-68CF-655A-776850FB4D80}"/>
                  </a:ext>
                </a:extLst>
              </p:cNvPr>
              <p:cNvSpPr/>
              <p:nvPr/>
            </p:nvSpPr>
            <p:spPr>
              <a:xfrm>
                <a:off x="8286700" y="2388290"/>
                <a:ext cx="1832400" cy="43560"/>
              </a:xfrm>
              <a:custGeom>
                <a:avLst/>
                <a:gdLst/>
                <a:ahLst/>
                <a:cxnLst/>
                <a:rect l="l" t="t" r="r" b="b"/>
                <a:pathLst>
                  <a:path w="5090" h="121" extrusionOk="0">
                    <a:moveTo>
                      <a:pt x="5090" y="121"/>
                    </a:moveTo>
                    <a:lnTo>
                      <a:pt x="0" y="121"/>
                    </a:lnTo>
                    <a:lnTo>
                      <a:pt x="0" y="0"/>
                    </a:lnTo>
                    <a:lnTo>
                      <a:pt x="5090" y="0"/>
                    </a:lnTo>
                    <a:lnTo>
                      <a:pt x="5090" y="12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0" name="Google Shape;1028;p33">
                <a:extLst>
                  <a:ext uri="{FF2B5EF4-FFF2-40B4-BE49-F238E27FC236}">
                    <a16:creationId xmlns:a16="http://schemas.microsoft.com/office/drawing/2014/main" id="{2174533C-FD75-502A-48DB-3D93EC80447F}"/>
                  </a:ext>
                </a:extLst>
              </p:cNvPr>
              <p:cNvSpPr/>
              <p:nvPr/>
            </p:nvSpPr>
            <p:spPr>
              <a:xfrm>
                <a:off x="8286700" y="2472170"/>
                <a:ext cx="1832400" cy="43560"/>
              </a:xfrm>
              <a:custGeom>
                <a:avLst/>
                <a:gdLst/>
                <a:ahLst/>
                <a:cxnLst/>
                <a:rect l="l" t="t" r="r" b="b"/>
                <a:pathLst>
                  <a:path w="5090" h="121" extrusionOk="0">
                    <a:moveTo>
                      <a:pt x="5090" y="121"/>
                    </a:moveTo>
                    <a:lnTo>
                      <a:pt x="0" y="121"/>
                    </a:lnTo>
                    <a:lnTo>
                      <a:pt x="0" y="0"/>
                    </a:lnTo>
                    <a:lnTo>
                      <a:pt x="5090" y="0"/>
                    </a:lnTo>
                    <a:lnTo>
                      <a:pt x="5090" y="12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1" name="Google Shape;1029;p33">
                <a:extLst>
                  <a:ext uri="{FF2B5EF4-FFF2-40B4-BE49-F238E27FC236}">
                    <a16:creationId xmlns:a16="http://schemas.microsoft.com/office/drawing/2014/main" id="{A00A2A4A-FF4D-E45C-380A-CC21DDDE971B}"/>
                  </a:ext>
                </a:extLst>
              </p:cNvPr>
              <p:cNvSpPr/>
              <p:nvPr/>
            </p:nvSpPr>
            <p:spPr>
              <a:xfrm>
                <a:off x="8286700" y="2556050"/>
                <a:ext cx="1607760" cy="43920"/>
              </a:xfrm>
              <a:custGeom>
                <a:avLst/>
                <a:gdLst/>
                <a:ahLst/>
                <a:cxnLst/>
                <a:rect l="l" t="t" r="r" b="b"/>
                <a:pathLst>
                  <a:path w="4466" h="122" extrusionOk="0">
                    <a:moveTo>
                      <a:pt x="4466" y="122"/>
                    </a:moveTo>
                    <a:lnTo>
                      <a:pt x="0" y="122"/>
                    </a:lnTo>
                    <a:lnTo>
                      <a:pt x="0" y="0"/>
                    </a:lnTo>
                    <a:lnTo>
                      <a:pt x="4466" y="0"/>
                    </a:lnTo>
                    <a:lnTo>
                      <a:pt x="4466" y="122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2" name="Google Shape;1030;p33">
                <a:extLst>
                  <a:ext uri="{FF2B5EF4-FFF2-40B4-BE49-F238E27FC236}">
                    <a16:creationId xmlns:a16="http://schemas.microsoft.com/office/drawing/2014/main" id="{3AF75B4B-642D-47D0-B0EC-3FE09CAEBD5A}"/>
                  </a:ext>
                </a:extLst>
              </p:cNvPr>
              <p:cNvSpPr/>
              <p:nvPr/>
            </p:nvSpPr>
            <p:spPr>
              <a:xfrm>
                <a:off x="8286700" y="2640290"/>
                <a:ext cx="1607760" cy="43560"/>
              </a:xfrm>
              <a:custGeom>
                <a:avLst/>
                <a:gdLst/>
                <a:ahLst/>
                <a:cxnLst/>
                <a:rect l="l" t="t" r="r" b="b"/>
                <a:pathLst>
                  <a:path w="4466" h="121" extrusionOk="0">
                    <a:moveTo>
                      <a:pt x="4466" y="121"/>
                    </a:moveTo>
                    <a:lnTo>
                      <a:pt x="0" y="121"/>
                    </a:lnTo>
                    <a:lnTo>
                      <a:pt x="0" y="0"/>
                    </a:lnTo>
                    <a:lnTo>
                      <a:pt x="4466" y="0"/>
                    </a:lnTo>
                    <a:lnTo>
                      <a:pt x="4466" y="12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3" name="Google Shape;1031;p33">
                <a:extLst>
                  <a:ext uri="{FF2B5EF4-FFF2-40B4-BE49-F238E27FC236}">
                    <a16:creationId xmlns:a16="http://schemas.microsoft.com/office/drawing/2014/main" id="{B7B35977-EFD1-9489-C87D-B9B434BE6924}"/>
                  </a:ext>
                </a:extLst>
              </p:cNvPr>
              <p:cNvSpPr/>
              <p:nvPr/>
            </p:nvSpPr>
            <p:spPr>
              <a:xfrm>
                <a:off x="8286700" y="2737490"/>
                <a:ext cx="600480" cy="43560"/>
              </a:xfrm>
              <a:custGeom>
                <a:avLst/>
                <a:gdLst/>
                <a:ahLst/>
                <a:cxnLst/>
                <a:rect l="l" t="t" r="r" b="b"/>
                <a:pathLst>
                  <a:path w="1668" h="121" extrusionOk="0">
                    <a:moveTo>
                      <a:pt x="1668" y="121"/>
                    </a:moveTo>
                    <a:lnTo>
                      <a:pt x="0" y="121"/>
                    </a:lnTo>
                    <a:lnTo>
                      <a:pt x="0" y="0"/>
                    </a:lnTo>
                    <a:lnTo>
                      <a:pt x="1668" y="0"/>
                    </a:lnTo>
                    <a:lnTo>
                      <a:pt x="1668" y="12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4" name="Google Shape;1032;p33">
                <a:extLst>
                  <a:ext uri="{FF2B5EF4-FFF2-40B4-BE49-F238E27FC236}">
                    <a16:creationId xmlns:a16="http://schemas.microsoft.com/office/drawing/2014/main" id="{B519E0DC-B8DA-02AA-C862-3815F80041E2}"/>
                  </a:ext>
                </a:extLst>
              </p:cNvPr>
              <p:cNvSpPr/>
              <p:nvPr/>
            </p:nvSpPr>
            <p:spPr>
              <a:xfrm>
                <a:off x="8286700" y="2821370"/>
                <a:ext cx="600480" cy="43560"/>
              </a:xfrm>
              <a:custGeom>
                <a:avLst/>
                <a:gdLst/>
                <a:ahLst/>
                <a:cxnLst/>
                <a:rect l="l" t="t" r="r" b="b"/>
                <a:pathLst>
                  <a:path w="1668" h="121" extrusionOk="0">
                    <a:moveTo>
                      <a:pt x="1668" y="121"/>
                    </a:moveTo>
                    <a:lnTo>
                      <a:pt x="0" y="121"/>
                    </a:lnTo>
                    <a:lnTo>
                      <a:pt x="0" y="0"/>
                    </a:lnTo>
                    <a:lnTo>
                      <a:pt x="1668" y="0"/>
                    </a:lnTo>
                    <a:lnTo>
                      <a:pt x="1668" y="12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21" name="Google Shape;1033;p33">
              <a:extLst>
                <a:ext uri="{FF2B5EF4-FFF2-40B4-BE49-F238E27FC236}">
                  <a16:creationId xmlns:a16="http://schemas.microsoft.com/office/drawing/2014/main" id="{5BB69451-7457-3244-E96E-CBD22CBD7FF3}"/>
                </a:ext>
              </a:extLst>
            </p:cNvPr>
            <p:cNvGrpSpPr/>
            <p:nvPr/>
          </p:nvGrpSpPr>
          <p:grpSpPr>
            <a:xfrm>
              <a:off x="6549825" y="2872424"/>
              <a:ext cx="835100" cy="361675"/>
              <a:chOff x="7910000" y="2495799"/>
              <a:chExt cx="835100" cy="361675"/>
            </a:xfrm>
          </p:grpSpPr>
          <p:sp>
            <p:nvSpPr>
              <p:cNvPr id="937" name="Google Shape;1034;p33">
                <a:extLst>
                  <a:ext uri="{FF2B5EF4-FFF2-40B4-BE49-F238E27FC236}">
                    <a16:creationId xmlns:a16="http://schemas.microsoft.com/office/drawing/2014/main" id="{19F59252-008C-CC2C-2913-8749DFA49E78}"/>
                  </a:ext>
                </a:extLst>
              </p:cNvPr>
              <p:cNvSpPr/>
              <p:nvPr/>
            </p:nvSpPr>
            <p:spPr>
              <a:xfrm>
                <a:off x="7910000" y="2495799"/>
                <a:ext cx="835100" cy="361675"/>
              </a:xfrm>
              <a:custGeom>
                <a:avLst/>
                <a:gdLst/>
                <a:ahLst/>
                <a:cxnLst/>
                <a:rect l="l" t="t" r="r" b="b"/>
                <a:pathLst>
                  <a:path w="1838" h="796" extrusionOk="0">
                    <a:moveTo>
                      <a:pt x="10" y="755"/>
                    </a:moveTo>
                    <a:lnTo>
                      <a:pt x="10" y="755"/>
                    </a:lnTo>
                    <a:cubicBezTo>
                      <a:pt x="57" y="718"/>
                      <a:pt x="131" y="653"/>
                      <a:pt x="188" y="559"/>
                    </a:cubicBezTo>
                    <a:cubicBezTo>
                      <a:pt x="141" y="504"/>
                      <a:pt x="103" y="420"/>
                      <a:pt x="103" y="336"/>
                    </a:cubicBezTo>
                    <a:cubicBezTo>
                      <a:pt x="103" y="149"/>
                      <a:pt x="253" y="0"/>
                      <a:pt x="439" y="0"/>
                    </a:cubicBezTo>
                    <a:cubicBezTo>
                      <a:pt x="1502" y="0"/>
                      <a:pt x="1502" y="0"/>
                      <a:pt x="1502" y="0"/>
                    </a:cubicBezTo>
                    <a:cubicBezTo>
                      <a:pt x="1689" y="0"/>
                      <a:pt x="1838" y="149"/>
                      <a:pt x="1838" y="336"/>
                    </a:cubicBezTo>
                    <a:cubicBezTo>
                      <a:pt x="1838" y="522"/>
                      <a:pt x="1689" y="671"/>
                      <a:pt x="1502" y="671"/>
                    </a:cubicBezTo>
                    <a:cubicBezTo>
                      <a:pt x="439" y="671"/>
                      <a:pt x="439" y="671"/>
                      <a:pt x="439" y="671"/>
                    </a:cubicBezTo>
                    <a:cubicBezTo>
                      <a:pt x="420" y="671"/>
                      <a:pt x="402" y="671"/>
                      <a:pt x="393" y="662"/>
                    </a:cubicBezTo>
                    <a:cubicBezTo>
                      <a:pt x="308" y="746"/>
                      <a:pt x="188" y="811"/>
                      <a:pt x="19" y="793"/>
                    </a:cubicBezTo>
                    <a:cubicBezTo>
                      <a:pt x="1" y="793"/>
                      <a:pt x="-9" y="764"/>
                      <a:pt x="10" y="755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8" name="Google Shape;1035;p33">
                <a:extLst>
                  <a:ext uri="{FF2B5EF4-FFF2-40B4-BE49-F238E27FC236}">
                    <a16:creationId xmlns:a16="http://schemas.microsoft.com/office/drawing/2014/main" id="{6E22BBDC-F9A6-EEB6-2753-D40785F7E03B}"/>
                  </a:ext>
                </a:extLst>
              </p:cNvPr>
              <p:cNvSpPr/>
              <p:nvPr/>
            </p:nvSpPr>
            <p:spPr>
              <a:xfrm>
                <a:off x="8554272" y="2588944"/>
                <a:ext cx="110408" cy="110411"/>
              </a:xfrm>
              <a:custGeom>
                <a:avLst/>
                <a:gdLst/>
                <a:ahLst/>
                <a:cxnLst/>
                <a:rect l="l" t="t" r="r" b="b"/>
                <a:pathLst>
                  <a:path w="243" h="243" extrusionOk="0">
                    <a:moveTo>
                      <a:pt x="0" y="122"/>
                    </a:moveTo>
                    <a:lnTo>
                      <a:pt x="0" y="122"/>
                    </a:lnTo>
                    <a:cubicBezTo>
                      <a:pt x="0" y="187"/>
                      <a:pt x="56" y="243"/>
                      <a:pt x="121" y="243"/>
                    </a:cubicBezTo>
                    <a:cubicBezTo>
                      <a:pt x="187" y="243"/>
                      <a:pt x="243" y="187"/>
                      <a:pt x="243" y="122"/>
                    </a:cubicBezTo>
                    <a:cubicBezTo>
                      <a:pt x="243" y="56"/>
                      <a:pt x="187" y="0"/>
                      <a:pt x="121" y="0"/>
                    </a:cubicBezTo>
                    <a:cubicBezTo>
                      <a:pt x="56" y="0"/>
                      <a:pt x="0" y="56"/>
                      <a:pt x="0" y="12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2475" rIns="90000" bIns="424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9" name="Google Shape;1036;p33">
                <a:extLst>
                  <a:ext uri="{FF2B5EF4-FFF2-40B4-BE49-F238E27FC236}">
                    <a16:creationId xmlns:a16="http://schemas.microsoft.com/office/drawing/2014/main" id="{D6ECE5E0-3EE5-C475-D696-38440F880AD6}"/>
                  </a:ext>
                </a:extLst>
              </p:cNvPr>
              <p:cNvSpPr/>
              <p:nvPr/>
            </p:nvSpPr>
            <p:spPr>
              <a:xfrm>
                <a:off x="8384798" y="2588944"/>
                <a:ext cx="110408" cy="110411"/>
              </a:xfrm>
              <a:custGeom>
                <a:avLst/>
                <a:gdLst/>
                <a:ahLst/>
                <a:cxnLst/>
                <a:rect l="l" t="t" r="r" b="b"/>
                <a:pathLst>
                  <a:path w="243" h="243" extrusionOk="0">
                    <a:moveTo>
                      <a:pt x="0" y="122"/>
                    </a:moveTo>
                    <a:lnTo>
                      <a:pt x="0" y="122"/>
                    </a:lnTo>
                    <a:cubicBezTo>
                      <a:pt x="0" y="187"/>
                      <a:pt x="56" y="243"/>
                      <a:pt x="122" y="243"/>
                    </a:cubicBezTo>
                    <a:cubicBezTo>
                      <a:pt x="187" y="243"/>
                      <a:pt x="243" y="187"/>
                      <a:pt x="243" y="122"/>
                    </a:cubicBezTo>
                    <a:cubicBezTo>
                      <a:pt x="243" y="56"/>
                      <a:pt x="187" y="0"/>
                      <a:pt x="122" y="0"/>
                    </a:cubicBezTo>
                    <a:cubicBezTo>
                      <a:pt x="56" y="0"/>
                      <a:pt x="0" y="56"/>
                      <a:pt x="0" y="12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2475" rIns="90000" bIns="424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0" name="Google Shape;1037;p33">
                <a:extLst>
                  <a:ext uri="{FF2B5EF4-FFF2-40B4-BE49-F238E27FC236}">
                    <a16:creationId xmlns:a16="http://schemas.microsoft.com/office/drawing/2014/main" id="{F5BE9DDB-AEF4-ECE1-C442-FE7924A8522B}"/>
                  </a:ext>
                </a:extLst>
              </p:cNvPr>
              <p:cNvSpPr/>
              <p:nvPr/>
            </p:nvSpPr>
            <p:spPr>
              <a:xfrm>
                <a:off x="8215779" y="2588944"/>
                <a:ext cx="105410" cy="110411"/>
              </a:xfrm>
              <a:custGeom>
                <a:avLst/>
                <a:gdLst/>
                <a:ahLst/>
                <a:cxnLst/>
                <a:rect l="l" t="t" r="r" b="b"/>
                <a:pathLst>
                  <a:path w="232" h="243" extrusionOk="0">
                    <a:moveTo>
                      <a:pt x="0" y="122"/>
                    </a:moveTo>
                    <a:lnTo>
                      <a:pt x="0" y="122"/>
                    </a:lnTo>
                    <a:cubicBezTo>
                      <a:pt x="0" y="187"/>
                      <a:pt x="55" y="243"/>
                      <a:pt x="121" y="243"/>
                    </a:cubicBezTo>
                    <a:cubicBezTo>
                      <a:pt x="186" y="243"/>
                      <a:pt x="232" y="187"/>
                      <a:pt x="232" y="122"/>
                    </a:cubicBezTo>
                    <a:cubicBezTo>
                      <a:pt x="232" y="56"/>
                      <a:pt x="186" y="0"/>
                      <a:pt x="121" y="0"/>
                    </a:cubicBezTo>
                    <a:cubicBezTo>
                      <a:pt x="55" y="0"/>
                      <a:pt x="0" y="56"/>
                      <a:pt x="0" y="12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2475" rIns="90000" bIns="424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1" name="Google Shape;1038;p33">
                <a:extLst>
                  <a:ext uri="{FF2B5EF4-FFF2-40B4-BE49-F238E27FC236}">
                    <a16:creationId xmlns:a16="http://schemas.microsoft.com/office/drawing/2014/main" id="{028F5513-B3CC-BFAA-EF47-027FDE15AB4E}"/>
                  </a:ext>
                </a:extLst>
              </p:cNvPr>
              <p:cNvSpPr/>
              <p:nvPr/>
            </p:nvSpPr>
            <p:spPr>
              <a:xfrm>
                <a:off x="8045851" y="2588944"/>
                <a:ext cx="105864" cy="110411"/>
              </a:xfrm>
              <a:custGeom>
                <a:avLst/>
                <a:gdLst/>
                <a:ahLst/>
                <a:cxnLst/>
                <a:rect l="l" t="t" r="r" b="b"/>
                <a:pathLst>
                  <a:path w="233" h="243" extrusionOk="0">
                    <a:moveTo>
                      <a:pt x="0" y="122"/>
                    </a:moveTo>
                    <a:lnTo>
                      <a:pt x="0" y="122"/>
                    </a:lnTo>
                    <a:cubicBezTo>
                      <a:pt x="0" y="187"/>
                      <a:pt x="56" y="243"/>
                      <a:pt x="121" y="243"/>
                    </a:cubicBezTo>
                    <a:cubicBezTo>
                      <a:pt x="187" y="243"/>
                      <a:pt x="233" y="187"/>
                      <a:pt x="233" y="122"/>
                    </a:cubicBezTo>
                    <a:cubicBezTo>
                      <a:pt x="233" y="56"/>
                      <a:pt x="187" y="0"/>
                      <a:pt x="121" y="0"/>
                    </a:cubicBezTo>
                    <a:cubicBezTo>
                      <a:pt x="56" y="0"/>
                      <a:pt x="0" y="56"/>
                      <a:pt x="0" y="12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2475" rIns="90000" bIns="424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24" name="Google Shape;1039;p33">
              <a:extLst>
                <a:ext uri="{FF2B5EF4-FFF2-40B4-BE49-F238E27FC236}">
                  <a16:creationId xmlns:a16="http://schemas.microsoft.com/office/drawing/2014/main" id="{A673FC56-C53D-A6C8-E202-984EBBCA1532}"/>
                </a:ext>
              </a:extLst>
            </p:cNvPr>
            <p:cNvGrpSpPr/>
            <p:nvPr/>
          </p:nvGrpSpPr>
          <p:grpSpPr>
            <a:xfrm>
              <a:off x="7186125" y="2511450"/>
              <a:ext cx="924450" cy="93600"/>
              <a:chOff x="7186125" y="2511450"/>
              <a:chExt cx="924450" cy="93600"/>
            </a:xfrm>
          </p:grpSpPr>
          <p:cxnSp>
            <p:nvCxnSpPr>
              <p:cNvPr id="934" name="Google Shape;1040;p33">
                <a:extLst>
                  <a:ext uri="{FF2B5EF4-FFF2-40B4-BE49-F238E27FC236}">
                    <a16:creationId xmlns:a16="http://schemas.microsoft.com/office/drawing/2014/main" id="{C31D0BD7-2C50-A901-235F-F762002CD09E}"/>
                  </a:ext>
                </a:extLst>
              </p:cNvPr>
              <p:cNvCxnSpPr/>
              <p:nvPr/>
            </p:nvCxnSpPr>
            <p:spPr>
              <a:xfrm>
                <a:off x="7240450" y="2558250"/>
                <a:ext cx="8103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935" name="Google Shape;1041;p33">
                <a:extLst>
                  <a:ext uri="{FF2B5EF4-FFF2-40B4-BE49-F238E27FC236}">
                    <a16:creationId xmlns:a16="http://schemas.microsoft.com/office/drawing/2014/main" id="{5FCD6A44-36E0-1665-BD65-78A2C3F1D861}"/>
                  </a:ext>
                </a:extLst>
              </p:cNvPr>
              <p:cNvSpPr/>
              <p:nvPr/>
            </p:nvSpPr>
            <p:spPr>
              <a:xfrm>
                <a:off x="7186125" y="2523300"/>
                <a:ext cx="69900" cy="699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936" name="Google Shape;1042;p33">
                <a:extLst>
                  <a:ext uri="{FF2B5EF4-FFF2-40B4-BE49-F238E27FC236}">
                    <a16:creationId xmlns:a16="http://schemas.microsoft.com/office/drawing/2014/main" id="{676C008B-F86A-3329-6AE3-F3D49E3D144D}"/>
                  </a:ext>
                </a:extLst>
              </p:cNvPr>
              <p:cNvSpPr/>
              <p:nvPr/>
            </p:nvSpPr>
            <p:spPr>
              <a:xfrm>
                <a:off x="8016975" y="2511450"/>
                <a:ext cx="93600" cy="9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</p:grpSp>
      </p:grp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A2ADF91-4963-489E-896A-A428054006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7486" y="1317253"/>
            <a:ext cx="2520000" cy="2520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Google Shape;1007;p33"/>
          <p:cNvSpPr txBox="1">
            <a:spLocks noGrp="1"/>
          </p:cNvSpPr>
          <p:nvPr>
            <p:ph type="title"/>
          </p:nvPr>
        </p:nvSpPr>
        <p:spPr>
          <a:xfrm>
            <a:off x="800219" y="3514750"/>
            <a:ext cx="6236685" cy="92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Problem Statement</a:t>
            </a:r>
            <a:endParaRPr dirty="0"/>
          </a:p>
        </p:txBody>
      </p:sp>
      <p:sp>
        <p:nvSpPr>
          <p:cNvPr id="1009" name="Google Shape;1009;p33"/>
          <p:cNvSpPr txBox="1">
            <a:spLocks noGrp="1"/>
          </p:cNvSpPr>
          <p:nvPr>
            <p:ph type="title" idx="2"/>
          </p:nvPr>
        </p:nvSpPr>
        <p:spPr>
          <a:xfrm>
            <a:off x="800220" y="2589550"/>
            <a:ext cx="1707300" cy="92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{0</a:t>
            </a:r>
            <a:r>
              <a:rPr lang="en-US" dirty="0"/>
              <a:t>2</a:t>
            </a:r>
            <a:r>
              <a:rPr lang="en" dirty="0"/>
              <a:t>}</a:t>
            </a:r>
            <a:endParaRPr dirty="0"/>
          </a:p>
        </p:txBody>
      </p:sp>
      <p:grpSp>
        <p:nvGrpSpPr>
          <p:cNvPr id="1018" name="Google Shape;1018;p33"/>
          <p:cNvGrpSpPr/>
          <p:nvPr/>
        </p:nvGrpSpPr>
        <p:grpSpPr>
          <a:xfrm>
            <a:off x="6050175" y="784295"/>
            <a:ext cx="2276280" cy="2449778"/>
            <a:chOff x="6468825" y="784320"/>
            <a:chExt cx="2276280" cy="2449778"/>
          </a:xfrm>
        </p:grpSpPr>
        <p:grpSp>
          <p:nvGrpSpPr>
            <p:cNvPr id="1019" name="Google Shape;1019;p33"/>
            <p:cNvGrpSpPr/>
            <p:nvPr/>
          </p:nvGrpSpPr>
          <p:grpSpPr>
            <a:xfrm>
              <a:off x="6468825" y="784320"/>
              <a:ext cx="2276280" cy="1557360"/>
              <a:chOff x="8155300" y="1485770"/>
              <a:chExt cx="2276280" cy="1557360"/>
            </a:xfrm>
          </p:grpSpPr>
          <p:sp>
            <p:nvSpPr>
              <p:cNvPr id="1020" name="Google Shape;1020;p33"/>
              <p:cNvSpPr/>
              <p:nvPr/>
            </p:nvSpPr>
            <p:spPr>
              <a:xfrm>
                <a:off x="8155300" y="1485770"/>
                <a:ext cx="2276280" cy="1557360"/>
              </a:xfrm>
              <a:custGeom>
                <a:avLst/>
                <a:gdLst/>
                <a:ahLst/>
                <a:cxnLst/>
                <a:rect l="l" t="t" r="r" b="b"/>
                <a:pathLst>
                  <a:path w="6323" h="4326" extrusionOk="0">
                    <a:moveTo>
                      <a:pt x="6080" y="4326"/>
                    </a:moveTo>
                    <a:lnTo>
                      <a:pt x="6080" y="4326"/>
                    </a:lnTo>
                    <a:cubicBezTo>
                      <a:pt x="243" y="4326"/>
                      <a:pt x="243" y="4326"/>
                      <a:pt x="243" y="4326"/>
                    </a:cubicBezTo>
                    <a:cubicBezTo>
                      <a:pt x="112" y="4326"/>
                      <a:pt x="0" y="4214"/>
                      <a:pt x="0" y="4083"/>
                    </a:cubicBezTo>
                    <a:cubicBezTo>
                      <a:pt x="0" y="232"/>
                      <a:pt x="0" y="232"/>
                      <a:pt x="0" y="232"/>
                    </a:cubicBezTo>
                    <a:cubicBezTo>
                      <a:pt x="0" y="102"/>
                      <a:pt x="112" y="0"/>
                      <a:pt x="243" y="0"/>
                    </a:cubicBezTo>
                    <a:cubicBezTo>
                      <a:pt x="6080" y="0"/>
                      <a:pt x="6080" y="0"/>
                      <a:pt x="6080" y="0"/>
                    </a:cubicBezTo>
                    <a:cubicBezTo>
                      <a:pt x="6211" y="0"/>
                      <a:pt x="6323" y="102"/>
                      <a:pt x="6323" y="232"/>
                    </a:cubicBezTo>
                    <a:cubicBezTo>
                      <a:pt x="6323" y="4083"/>
                      <a:pt x="6323" y="4083"/>
                      <a:pt x="6323" y="4083"/>
                    </a:cubicBezTo>
                    <a:cubicBezTo>
                      <a:pt x="6323" y="4214"/>
                      <a:pt x="6211" y="4326"/>
                      <a:pt x="6080" y="4326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1" name="Google Shape;1021;p33"/>
              <p:cNvSpPr/>
              <p:nvPr/>
            </p:nvSpPr>
            <p:spPr>
              <a:xfrm>
                <a:off x="8209300" y="1646330"/>
                <a:ext cx="2168280" cy="1342800"/>
              </a:xfrm>
              <a:custGeom>
                <a:avLst/>
                <a:gdLst/>
                <a:ahLst/>
                <a:cxnLst/>
                <a:rect l="l" t="t" r="r" b="b"/>
                <a:pathLst>
                  <a:path w="6023" h="3730" extrusionOk="0">
                    <a:moveTo>
                      <a:pt x="0" y="3646"/>
                    </a:moveTo>
                    <a:lnTo>
                      <a:pt x="0" y="3646"/>
                    </a:lnTo>
                    <a:cubicBezTo>
                      <a:pt x="0" y="84"/>
                      <a:pt x="0" y="84"/>
                      <a:pt x="0" y="84"/>
                    </a:cubicBezTo>
                    <a:cubicBezTo>
                      <a:pt x="0" y="38"/>
                      <a:pt x="38" y="0"/>
                      <a:pt x="84" y="0"/>
                    </a:cubicBezTo>
                    <a:cubicBezTo>
                      <a:pt x="5940" y="0"/>
                      <a:pt x="5940" y="0"/>
                      <a:pt x="5940" y="0"/>
                    </a:cubicBezTo>
                    <a:cubicBezTo>
                      <a:pt x="5987" y="0"/>
                      <a:pt x="6023" y="38"/>
                      <a:pt x="6023" y="84"/>
                    </a:cubicBezTo>
                    <a:cubicBezTo>
                      <a:pt x="6023" y="3646"/>
                      <a:pt x="6023" y="3646"/>
                      <a:pt x="6023" y="3646"/>
                    </a:cubicBezTo>
                    <a:cubicBezTo>
                      <a:pt x="6023" y="3693"/>
                      <a:pt x="5987" y="3730"/>
                      <a:pt x="5940" y="3730"/>
                    </a:cubicBezTo>
                    <a:cubicBezTo>
                      <a:pt x="84" y="3730"/>
                      <a:pt x="84" y="3730"/>
                      <a:pt x="84" y="3730"/>
                    </a:cubicBezTo>
                    <a:cubicBezTo>
                      <a:pt x="38" y="3730"/>
                      <a:pt x="0" y="3693"/>
                      <a:pt x="0" y="3646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2" name="Google Shape;1022;p33"/>
              <p:cNvSpPr/>
              <p:nvPr/>
            </p:nvSpPr>
            <p:spPr>
              <a:xfrm>
                <a:off x="10005340" y="1529330"/>
                <a:ext cx="77040" cy="80280"/>
              </a:xfrm>
              <a:custGeom>
                <a:avLst/>
                <a:gdLst/>
                <a:ahLst/>
                <a:cxnLst/>
                <a:rect l="l" t="t" r="r" b="b"/>
                <a:pathLst>
                  <a:path w="214" h="223" extrusionOk="0">
                    <a:moveTo>
                      <a:pt x="214" y="111"/>
                    </a:moveTo>
                    <a:lnTo>
                      <a:pt x="214" y="111"/>
                    </a:lnTo>
                    <a:cubicBezTo>
                      <a:pt x="214" y="167"/>
                      <a:pt x="168" y="223"/>
                      <a:pt x="102" y="223"/>
                    </a:cubicBezTo>
                    <a:cubicBezTo>
                      <a:pt x="46" y="223"/>
                      <a:pt x="0" y="167"/>
                      <a:pt x="0" y="111"/>
                    </a:cubicBezTo>
                    <a:cubicBezTo>
                      <a:pt x="0" y="46"/>
                      <a:pt x="46" y="0"/>
                      <a:pt x="102" y="0"/>
                    </a:cubicBezTo>
                    <a:cubicBezTo>
                      <a:pt x="168" y="0"/>
                      <a:pt x="214" y="46"/>
                      <a:pt x="214" y="1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35275" rIns="90000" bIns="352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3" name="Google Shape;1023;p33"/>
              <p:cNvSpPr/>
              <p:nvPr/>
            </p:nvSpPr>
            <p:spPr>
              <a:xfrm>
                <a:off x="10129180" y="1529330"/>
                <a:ext cx="80640" cy="80280"/>
              </a:xfrm>
              <a:custGeom>
                <a:avLst/>
                <a:gdLst/>
                <a:ahLst/>
                <a:cxnLst/>
                <a:rect l="l" t="t" r="r" b="b"/>
                <a:pathLst>
                  <a:path w="224" h="223" extrusionOk="0">
                    <a:moveTo>
                      <a:pt x="224" y="111"/>
                    </a:moveTo>
                    <a:lnTo>
                      <a:pt x="224" y="111"/>
                    </a:lnTo>
                    <a:cubicBezTo>
                      <a:pt x="224" y="167"/>
                      <a:pt x="168" y="223"/>
                      <a:pt x="112" y="223"/>
                    </a:cubicBezTo>
                    <a:cubicBezTo>
                      <a:pt x="48" y="223"/>
                      <a:pt x="0" y="167"/>
                      <a:pt x="0" y="111"/>
                    </a:cubicBezTo>
                    <a:cubicBezTo>
                      <a:pt x="0" y="46"/>
                      <a:pt x="48" y="0"/>
                      <a:pt x="112" y="0"/>
                    </a:cubicBezTo>
                    <a:cubicBezTo>
                      <a:pt x="168" y="0"/>
                      <a:pt x="224" y="46"/>
                      <a:pt x="224" y="1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35275" rIns="90000" bIns="352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4" name="Google Shape;1024;p33"/>
              <p:cNvSpPr/>
              <p:nvPr/>
            </p:nvSpPr>
            <p:spPr>
              <a:xfrm>
                <a:off x="10256980" y="1529330"/>
                <a:ext cx="77040" cy="80280"/>
              </a:xfrm>
              <a:custGeom>
                <a:avLst/>
                <a:gdLst/>
                <a:ahLst/>
                <a:cxnLst/>
                <a:rect l="l" t="t" r="r" b="b"/>
                <a:pathLst>
                  <a:path w="214" h="223" extrusionOk="0">
                    <a:moveTo>
                      <a:pt x="214" y="111"/>
                    </a:moveTo>
                    <a:lnTo>
                      <a:pt x="214" y="111"/>
                    </a:lnTo>
                    <a:cubicBezTo>
                      <a:pt x="214" y="167"/>
                      <a:pt x="168" y="223"/>
                      <a:pt x="103" y="223"/>
                    </a:cubicBezTo>
                    <a:cubicBezTo>
                      <a:pt x="46" y="223"/>
                      <a:pt x="0" y="167"/>
                      <a:pt x="0" y="111"/>
                    </a:cubicBezTo>
                    <a:cubicBezTo>
                      <a:pt x="0" y="46"/>
                      <a:pt x="46" y="0"/>
                      <a:pt x="103" y="0"/>
                    </a:cubicBezTo>
                    <a:cubicBezTo>
                      <a:pt x="168" y="0"/>
                      <a:pt x="214" y="46"/>
                      <a:pt x="214" y="1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35275" rIns="90000" bIns="352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5" name="Google Shape;1025;p33"/>
              <p:cNvSpPr/>
              <p:nvPr/>
            </p:nvSpPr>
            <p:spPr>
              <a:xfrm>
                <a:off x="8286700" y="2220170"/>
                <a:ext cx="2017080" cy="47160"/>
              </a:xfrm>
              <a:custGeom>
                <a:avLst/>
                <a:gdLst/>
                <a:ahLst/>
                <a:cxnLst/>
                <a:rect l="l" t="t" r="r" b="b"/>
                <a:pathLst>
                  <a:path w="5603" h="131" extrusionOk="0">
                    <a:moveTo>
                      <a:pt x="5603" y="131"/>
                    </a:moveTo>
                    <a:lnTo>
                      <a:pt x="0" y="131"/>
                    </a:lnTo>
                    <a:lnTo>
                      <a:pt x="0" y="0"/>
                    </a:lnTo>
                    <a:lnTo>
                      <a:pt x="5603" y="0"/>
                    </a:lnTo>
                    <a:lnTo>
                      <a:pt x="5603" y="1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2150" rIns="90000" bIns="215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6" name="Google Shape;1026;p33"/>
              <p:cNvSpPr/>
              <p:nvPr/>
            </p:nvSpPr>
            <p:spPr>
              <a:xfrm>
                <a:off x="8286700" y="2304410"/>
                <a:ext cx="2017080" cy="47160"/>
              </a:xfrm>
              <a:custGeom>
                <a:avLst/>
                <a:gdLst/>
                <a:ahLst/>
                <a:cxnLst/>
                <a:rect l="l" t="t" r="r" b="b"/>
                <a:pathLst>
                  <a:path w="5603" h="131" extrusionOk="0">
                    <a:moveTo>
                      <a:pt x="5603" y="131"/>
                    </a:moveTo>
                    <a:lnTo>
                      <a:pt x="0" y="131"/>
                    </a:lnTo>
                    <a:lnTo>
                      <a:pt x="0" y="0"/>
                    </a:lnTo>
                    <a:lnTo>
                      <a:pt x="5603" y="0"/>
                    </a:lnTo>
                    <a:lnTo>
                      <a:pt x="5603" y="1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2150" rIns="90000" bIns="215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7" name="Google Shape;1027;p33"/>
              <p:cNvSpPr/>
              <p:nvPr/>
            </p:nvSpPr>
            <p:spPr>
              <a:xfrm>
                <a:off x="8286700" y="2388290"/>
                <a:ext cx="1832400" cy="43560"/>
              </a:xfrm>
              <a:custGeom>
                <a:avLst/>
                <a:gdLst/>
                <a:ahLst/>
                <a:cxnLst/>
                <a:rect l="l" t="t" r="r" b="b"/>
                <a:pathLst>
                  <a:path w="5090" h="121" extrusionOk="0">
                    <a:moveTo>
                      <a:pt x="5090" y="121"/>
                    </a:moveTo>
                    <a:lnTo>
                      <a:pt x="0" y="121"/>
                    </a:lnTo>
                    <a:lnTo>
                      <a:pt x="0" y="0"/>
                    </a:lnTo>
                    <a:lnTo>
                      <a:pt x="5090" y="0"/>
                    </a:lnTo>
                    <a:lnTo>
                      <a:pt x="5090" y="12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8" name="Google Shape;1028;p33"/>
              <p:cNvSpPr/>
              <p:nvPr/>
            </p:nvSpPr>
            <p:spPr>
              <a:xfrm>
                <a:off x="8286700" y="2472170"/>
                <a:ext cx="1832400" cy="43560"/>
              </a:xfrm>
              <a:custGeom>
                <a:avLst/>
                <a:gdLst/>
                <a:ahLst/>
                <a:cxnLst/>
                <a:rect l="l" t="t" r="r" b="b"/>
                <a:pathLst>
                  <a:path w="5090" h="121" extrusionOk="0">
                    <a:moveTo>
                      <a:pt x="5090" y="121"/>
                    </a:moveTo>
                    <a:lnTo>
                      <a:pt x="0" y="121"/>
                    </a:lnTo>
                    <a:lnTo>
                      <a:pt x="0" y="0"/>
                    </a:lnTo>
                    <a:lnTo>
                      <a:pt x="5090" y="0"/>
                    </a:lnTo>
                    <a:lnTo>
                      <a:pt x="5090" y="12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9" name="Google Shape;1029;p33"/>
              <p:cNvSpPr/>
              <p:nvPr/>
            </p:nvSpPr>
            <p:spPr>
              <a:xfrm>
                <a:off x="8286700" y="2556050"/>
                <a:ext cx="1607760" cy="43920"/>
              </a:xfrm>
              <a:custGeom>
                <a:avLst/>
                <a:gdLst/>
                <a:ahLst/>
                <a:cxnLst/>
                <a:rect l="l" t="t" r="r" b="b"/>
                <a:pathLst>
                  <a:path w="4466" h="122" extrusionOk="0">
                    <a:moveTo>
                      <a:pt x="4466" y="122"/>
                    </a:moveTo>
                    <a:lnTo>
                      <a:pt x="0" y="122"/>
                    </a:lnTo>
                    <a:lnTo>
                      <a:pt x="0" y="0"/>
                    </a:lnTo>
                    <a:lnTo>
                      <a:pt x="4466" y="0"/>
                    </a:lnTo>
                    <a:lnTo>
                      <a:pt x="4466" y="122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0" name="Google Shape;1030;p33"/>
              <p:cNvSpPr/>
              <p:nvPr/>
            </p:nvSpPr>
            <p:spPr>
              <a:xfrm>
                <a:off x="8286700" y="2640290"/>
                <a:ext cx="1607760" cy="43560"/>
              </a:xfrm>
              <a:custGeom>
                <a:avLst/>
                <a:gdLst/>
                <a:ahLst/>
                <a:cxnLst/>
                <a:rect l="l" t="t" r="r" b="b"/>
                <a:pathLst>
                  <a:path w="4466" h="121" extrusionOk="0">
                    <a:moveTo>
                      <a:pt x="4466" y="121"/>
                    </a:moveTo>
                    <a:lnTo>
                      <a:pt x="0" y="121"/>
                    </a:lnTo>
                    <a:lnTo>
                      <a:pt x="0" y="0"/>
                    </a:lnTo>
                    <a:lnTo>
                      <a:pt x="4466" y="0"/>
                    </a:lnTo>
                    <a:lnTo>
                      <a:pt x="4466" y="12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1" name="Google Shape;1031;p33"/>
              <p:cNvSpPr/>
              <p:nvPr/>
            </p:nvSpPr>
            <p:spPr>
              <a:xfrm>
                <a:off x="8286700" y="2737490"/>
                <a:ext cx="600480" cy="43560"/>
              </a:xfrm>
              <a:custGeom>
                <a:avLst/>
                <a:gdLst/>
                <a:ahLst/>
                <a:cxnLst/>
                <a:rect l="l" t="t" r="r" b="b"/>
                <a:pathLst>
                  <a:path w="1668" h="121" extrusionOk="0">
                    <a:moveTo>
                      <a:pt x="1668" y="121"/>
                    </a:moveTo>
                    <a:lnTo>
                      <a:pt x="0" y="121"/>
                    </a:lnTo>
                    <a:lnTo>
                      <a:pt x="0" y="0"/>
                    </a:lnTo>
                    <a:lnTo>
                      <a:pt x="1668" y="0"/>
                    </a:lnTo>
                    <a:lnTo>
                      <a:pt x="1668" y="12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2" name="Google Shape;1032;p33"/>
              <p:cNvSpPr/>
              <p:nvPr/>
            </p:nvSpPr>
            <p:spPr>
              <a:xfrm>
                <a:off x="8286700" y="2821370"/>
                <a:ext cx="600480" cy="43560"/>
              </a:xfrm>
              <a:custGeom>
                <a:avLst/>
                <a:gdLst/>
                <a:ahLst/>
                <a:cxnLst/>
                <a:rect l="l" t="t" r="r" b="b"/>
                <a:pathLst>
                  <a:path w="1668" h="121" extrusionOk="0">
                    <a:moveTo>
                      <a:pt x="1668" y="121"/>
                    </a:moveTo>
                    <a:lnTo>
                      <a:pt x="0" y="121"/>
                    </a:lnTo>
                    <a:lnTo>
                      <a:pt x="0" y="0"/>
                    </a:lnTo>
                    <a:lnTo>
                      <a:pt x="1668" y="0"/>
                    </a:lnTo>
                    <a:lnTo>
                      <a:pt x="1668" y="12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33" name="Google Shape;1033;p33"/>
            <p:cNvGrpSpPr/>
            <p:nvPr/>
          </p:nvGrpSpPr>
          <p:grpSpPr>
            <a:xfrm>
              <a:off x="6549825" y="2872424"/>
              <a:ext cx="835100" cy="361675"/>
              <a:chOff x="7910000" y="2495799"/>
              <a:chExt cx="835100" cy="361675"/>
            </a:xfrm>
          </p:grpSpPr>
          <p:sp>
            <p:nvSpPr>
              <p:cNvPr id="1034" name="Google Shape;1034;p33"/>
              <p:cNvSpPr/>
              <p:nvPr/>
            </p:nvSpPr>
            <p:spPr>
              <a:xfrm>
                <a:off x="7910000" y="2495799"/>
                <a:ext cx="835100" cy="361675"/>
              </a:xfrm>
              <a:custGeom>
                <a:avLst/>
                <a:gdLst/>
                <a:ahLst/>
                <a:cxnLst/>
                <a:rect l="l" t="t" r="r" b="b"/>
                <a:pathLst>
                  <a:path w="1838" h="796" extrusionOk="0">
                    <a:moveTo>
                      <a:pt x="10" y="755"/>
                    </a:moveTo>
                    <a:lnTo>
                      <a:pt x="10" y="755"/>
                    </a:lnTo>
                    <a:cubicBezTo>
                      <a:pt x="57" y="718"/>
                      <a:pt x="131" y="653"/>
                      <a:pt x="188" y="559"/>
                    </a:cubicBezTo>
                    <a:cubicBezTo>
                      <a:pt x="141" y="504"/>
                      <a:pt x="103" y="420"/>
                      <a:pt x="103" y="336"/>
                    </a:cubicBezTo>
                    <a:cubicBezTo>
                      <a:pt x="103" y="149"/>
                      <a:pt x="253" y="0"/>
                      <a:pt x="439" y="0"/>
                    </a:cubicBezTo>
                    <a:cubicBezTo>
                      <a:pt x="1502" y="0"/>
                      <a:pt x="1502" y="0"/>
                      <a:pt x="1502" y="0"/>
                    </a:cubicBezTo>
                    <a:cubicBezTo>
                      <a:pt x="1689" y="0"/>
                      <a:pt x="1838" y="149"/>
                      <a:pt x="1838" y="336"/>
                    </a:cubicBezTo>
                    <a:cubicBezTo>
                      <a:pt x="1838" y="522"/>
                      <a:pt x="1689" y="671"/>
                      <a:pt x="1502" y="671"/>
                    </a:cubicBezTo>
                    <a:cubicBezTo>
                      <a:pt x="439" y="671"/>
                      <a:pt x="439" y="671"/>
                      <a:pt x="439" y="671"/>
                    </a:cubicBezTo>
                    <a:cubicBezTo>
                      <a:pt x="420" y="671"/>
                      <a:pt x="402" y="671"/>
                      <a:pt x="393" y="662"/>
                    </a:cubicBezTo>
                    <a:cubicBezTo>
                      <a:pt x="308" y="746"/>
                      <a:pt x="188" y="811"/>
                      <a:pt x="19" y="793"/>
                    </a:cubicBezTo>
                    <a:cubicBezTo>
                      <a:pt x="1" y="793"/>
                      <a:pt x="-9" y="764"/>
                      <a:pt x="10" y="755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5" name="Google Shape;1035;p33"/>
              <p:cNvSpPr/>
              <p:nvPr/>
            </p:nvSpPr>
            <p:spPr>
              <a:xfrm>
                <a:off x="8554272" y="2588944"/>
                <a:ext cx="110408" cy="110411"/>
              </a:xfrm>
              <a:custGeom>
                <a:avLst/>
                <a:gdLst/>
                <a:ahLst/>
                <a:cxnLst/>
                <a:rect l="l" t="t" r="r" b="b"/>
                <a:pathLst>
                  <a:path w="243" h="243" extrusionOk="0">
                    <a:moveTo>
                      <a:pt x="0" y="122"/>
                    </a:moveTo>
                    <a:lnTo>
                      <a:pt x="0" y="122"/>
                    </a:lnTo>
                    <a:cubicBezTo>
                      <a:pt x="0" y="187"/>
                      <a:pt x="56" y="243"/>
                      <a:pt x="121" y="243"/>
                    </a:cubicBezTo>
                    <a:cubicBezTo>
                      <a:pt x="187" y="243"/>
                      <a:pt x="243" y="187"/>
                      <a:pt x="243" y="122"/>
                    </a:cubicBezTo>
                    <a:cubicBezTo>
                      <a:pt x="243" y="56"/>
                      <a:pt x="187" y="0"/>
                      <a:pt x="121" y="0"/>
                    </a:cubicBezTo>
                    <a:cubicBezTo>
                      <a:pt x="56" y="0"/>
                      <a:pt x="0" y="56"/>
                      <a:pt x="0" y="12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2475" rIns="90000" bIns="424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6" name="Google Shape;1036;p33"/>
              <p:cNvSpPr/>
              <p:nvPr/>
            </p:nvSpPr>
            <p:spPr>
              <a:xfrm>
                <a:off x="8384798" y="2588944"/>
                <a:ext cx="110408" cy="110411"/>
              </a:xfrm>
              <a:custGeom>
                <a:avLst/>
                <a:gdLst/>
                <a:ahLst/>
                <a:cxnLst/>
                <a:rect l="l" t="t" r="r" b="b"/>
                <a:pathLst>
                  <a:path w="243" h="243" extrusionOk="0">
                    <a:moveTo>
                      <a:pt x="0" y="122"/>
                    </a:moveTo>
                    <a:lnTo>
                      <a:pt x="0" y="122"/>
                    </a:lnTo>
                    <a:cubicBezTo>
                      <a:pt x="0" y="187"/>
                      <a:pt x="56" y="243"/>
                      <a:pt x="122" y="243"/>
                    </a:cubicBezTo>
                    <a:cubicBezTo>
                      <a:pt x="187" y="243"/>
                      <a:pt x="243" y="187"/>
                      <a:pt x="243" y="122"/>
                    </a:cubicBezTo>
                    <a:cubicBezTo>
                      <a:pt x="243" y="56"/>
                      <a:pt x="187" y="0"/>
                      <a:pt x="122" y="0"/>
                    </a:cubicBezTo>
                    <a:cubicBezTo>
                      <a:pt x="56" y="0"/>
                      <a:pt x="0" y="56"/>
                      <a:pt x="0" y="12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2475" rIns="90000" bIns="424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7" name="Google Shape;1037;p33"/>
              <p:cNvSpPr/>
              <p:nvPr/>
            </p:nvSpPr>
            <p:spPr>
              <a:xfrm>
                <a:off x="8215779" y="2588944"/>
                <a:ext cx="105410" cy="110411"/>
              </a:xfrm>
              <a:custGeom>
                <a:avLst/>
                <a:gdLst/>
                <a:ahLst/>
                <a:cxnLst/>
                <a:rect l="l" t="t" r="r" b="b"/>
                <a:pathLst>
                  <a:path w="232" h="243" extrusionOk="0">
                    <a:moveTo>
                      <a:pt x="0" y="122"/>
                    </a:moveTo>
                    <a:lnTo>
                      <a:pt x="0" y="122"/>
                    </a:lnTo>
                    <a:cubicBezTo>
                      <a:pt x="0" y="187"/>
                      <a:pt x="55" y="243"/>
                      <a:pt x="121" y="243"/>
                    </a:cubicBezTo>
                    <a:cubicBezTo>
                      <a:pt x="186" y="243"/>
                      <a:pt x="232" y="187"/>
                      <a:pt x="232" y="122"/>
                    </a:cubicBezTo>
                    <a:cubicBezTo>
                      <a:pt x="232" y="56"/>
                      <a:pt x="186" y="0"/>
                      <a:pt x="121" y="0"/>
                    </a:cubicBezTo>
                    <a:cubicBezTo>
                      <a:pt x="55" y="0"/>
                      <a:pt x="0" y="56"/>
                      <a:pt x="0" y="12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2475" rIns="90000" bIns="424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8" name="Google Shape;1038;p33"/>
              <p:cNvSpPr/>
              <p:nvPr/>
            </p:nvSpPr>
            <p:spPr>
              <a:xfrm>
                <a:off x="8045851" y="2588944"/>
                <a:ext cx="105864" cy="110411"/>
              </a:xfrm>
              <a:custGeom>
                <a:avLst/>
                <a:gdLst/>
                <a:ahLst/>
                <a:cxnLst/>
                <a:rect l="l" t="t" r="r" b="b"/>
                <a:pathLst>
                  <a:path w="233" h="243" extrusionOk="0">
                    <a:moveTo>
                      <a:pt x="0" y="122"/>
                    </a:moveTo>
                    <a:lnTo>
                      <a:pt x="0" y="122"/>
                    </a:lnTo>
                    <a:cubicBezTo>
                      <a:pt x="0" y="187"/>
                      <a:pt x="56" y="243"/>
                      <a:pt x="121" y="243"/>
                    </a:cubicBezTo>
                    <a:cubicBezTo>
                      <a:pt x="187" y="243"/>
                      <a:pt x="233" y="187"/>
                      <a:pt x="233" y="122"/>
                    </a:cubicBezTo>
                    <a:cubicBezTo>
                      <a:pt x="233" y="56"/>
                      <a:pt x="187" y="0"/>
                      <a:pt x="121" y="0"/>
                    </a:cubicBezTo>
                    <a:cubicBezTo>
                      <a:pt x="56" y="0"/>
                      <a:pt x="0" y="56"/>
                      <a:pt x="0" y="12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2475" rIns="90000" bIns="424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39" name="Google Shape;1039;p33"/>
            <p:cNvGrpSpPr/>
            <p:nvPr/>
          </p:nvGrpSpPr>
          <p:grpSpPr>
            <a:xfrm>
              <a:off x="7186125" y="2511450"/>
              <a:ext cx="924450" cy="93600"/>
              <a:chOff x="7186125" y="2511450"/>
              <a:chExt cx="924450" cy="93600"/>
            </a:xfrm>
          </p:grpSpPr>
          <p:cxnSp>
            <p:nvCxnSpPr>
              <p:cNvPr id="1040" name="Google Shape;1040;p33"/>
              <p:cNvCxnSpPr/>
              <p:nvPr/>
            </p:nvCxnSpPr>
            <p:spPr>
              <a:xfrm>
                <a:off x="7240450" y="2558250"/>
                <a:ext cx="8103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041" name="Google Shape;1041;p33"/>
              <p:cNvSpPr/>
              <p:nvPr/>
            </p:nvSpPr>
            <p:spPr>
              <a:xfrm>
                <a:off x="7186125" y="2523300"/>
                <a:ext cx="69900" cy="699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1042" name="Google Shape;1042;p33"/>
              <p:cNvSpPr/>
              <p:nvPr/>
            </p:nvSpPr>
            <p:spPr>
              <a:xfrm>
                <a:off x="8016975" y="2511450"/>
                <a:ext cx="93600" cy="9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</p:grpSp>
      </p:grpSp>
      <p:grpSp>
        <p:nvGrpSpPr>
          <p:cNvPr id="41" name="Google Shape;925;p31">
            <a:extLst>
              <a:ext uri="{FF2B5EF4-FFF2-40B4-BE49-F238E27FC236}">
                <a16:creationId xmlns:a16="http://schemas.microsoft.com/office/drawing/2014/main" id="{1583C189-76E5-613A-70B7-9D14AF7F7A05}"/>
              </a:ext>
            </a:extLst>
          </p:cNvPr>
          <p:cNvGrpSpPr/>
          <p:nvPr/>
        </p:nvGrpSpPr>
        <p:grpSpPr>
          <a:xfrm>
            <a:off x="-3900461" y="4271125"/>
            <a:ext cx="1295222" cy="885862"/>
            <a:chOff x="2889015" y="4033583"/>
            <a:chExt cx="1668240" cy="1140840"/>
          </a:xfrm>
        </p:grpSpPr>
        <p:sp>
          <p:nvSpPr>
            <p:cNvPr id="42" name="Google Shape;926;p31">
              <a:extLst>
                <a:ext uri="{FF2B5EF4-FFF2-40B4-BE49-F238E27FC236}">
                  <a16:creationId xmlns:a16="http://schemas.microsoft.com/office/drawing/2014/main" id="{42DC1335-0B5C-4562-BA23-F0DF73598B37}"/>
                </a:ext>
              </a:extLst>
            </p:cNvPr>
            <p:cNvSpPr/>
            <p:nvPr/>
          </p:nvSpPr>
          <p:spPr>
            <a:xfrm>
              <a:off x="2889015" y="4033583"/>
              <a:ext cx="1668240" cy="1140840"/>
            </a:xfrm>
            <a:custGeom>
              <a:avLst/>
              <a:gdLst/>
              <a:ahLst/>
              <a:cxnLst/>
              <a:rect l="l" t="t" r="r" b="b"/>
              <a:pathLst>
                <a:path w="4634" h="3169" extrusionOk="0">
                  <a:moveTo>
                    <a:pt x="4457" y="3169"/>
                  </a:moveTo>
                  <a:lnTo>
                    <a:pt x="4457" y="3169"/>
                  </a:lnTo>
                  <a:cubicBezTo>
                    <a:pt x="167" y="3169"/>
                    <a:pt x="167" y="3169"/>
                    <a:pt x="167" y="3169"/>
                  </a:cubicBezTo>
                  <a:cubicBezTo>
                    <a:pt x="74" y="3169"/>
                    <a:pt x="0" y="3095"/>
                    <a:pt x="0" y="2992"/>
                  </a:cubicBezTo>
                  <a:cubicBezTo>
                    <a:pt x="0" y="167"/>
                    <a:pt x="0" y="167"/>
                    <a:pt x="0" y="167"/>
                  </a:cubicBezTo>
                  <a:cubicBezTo>
                    <a:pt x="0" y="74"/>
                    <a:pt x="74" y="0"/>
                    <a:pt x="167" y="0"/>
                  </a:cubicBezTo>
                  <a:cubicBezTo>
                    <a:pt x="4457" y="0"/>
                    <a:pt x="4457" y="0"/>
                    <a:pt x="4457" y="0"/>
                  </a:cubicBezTo>
                  <a:cubicBezTo>
                    <a:pt x="4550" y="0"/>
                    <a:pt x="4634" y="74"/>
                    <a:pt x="4634" y="167"/>
                  </a:cubicBezTo>
                  <a:cubicBezTo>
                    <a:pt x="4634" y="2992"/>
                    <a:pt x="4634" y="2992"/>
                    <a:pt x="4634" y="2992"/>
                  </a:cubicBezTo>
                  <a:cubicBezTo>
                    <a:pt x="4634" y="3095"/>
                    <a:pt x="4550" y="3169"/>
                    <a:pt x="4457" y="3169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3" name="Google Shape;927;p31">
              <a:extLst>
                <a:ext uri="{FF2B5EF4-FFF2-40B4-BE49-F238E27FC236}">
                  <a16:creationId xmlns:a16="http://schemas.microsoft.com/office/drawing/2014/main" id="{43BF9C91-9E53-C53A-9171-1C6CD3B576E8}"/>
                </a:ext>
              </a:extLst>
            </p:cNvPr>
            <p:cNvGrpSpPr/>
            <p:nvPr/>
          </p:nvGrpSpPr>
          <p:grpSpPr>
            <a:xfrm>
              <a:off x="2942655" y="4073543"/>
              <a:ext cx="1566445" cy="1047599"/>
              <a:chOff x="2942655" y="4073543"/>
              <a:chExt cx="1566445" cy="1047599"/>
            </a:xfrm>
          </p:grpSpPr>
          <p:sp>
            <p:nvSpPr>
              <p:cNvPr id="44" name="Google Shape;928;p31">
                <a:extLst>
                  <a:ext uri="{FF2B5EF4-FFF2-40B4-BE49-F238E27FC236}">
                    <a16:creationId xmlns:a16="http://schemas.microsoft.com/office/drawing/2014/main" id="{E56854A5-4985-8AB9-6F2A-E336C8FAC9E2}"/>
                  </a:ext>
                </a:extLst>
              </p:cNvPr>
              <p:cNvSpPr/>
              <p:nvPr/>
            </p:nvSpPr>
            <p:spPr>
              <a:xfrm>
                <a:off x="2942655" y="4167502"/>
                <a:ext cx="1560960" cy="953640"/>
              </a:xfrm>
              <a:custGeom>
                <a:avLst/>
                <a:gdLst/>
                <a:ahLst/>
                <a:cxnLst/>
                <a:rect l="l" t="t" r="r" b="b"/>
                <a:pathLst>
                  <a:path w="4336" h="2649" extrusionOk="0">
                    <a:moveTo>
                      <a:pt x="0" y="2620"/>
                    </a:moveTo>
                    <a:lnTo>
                      <a:pt x="0" y="2620"/>
                    </a:lnTo>
                    <a:cubicBezTo>
                      <a:pt x="0" y="19"/>
                      <a:pt x="0" y="19"/>
                      <a:pt x="0" y="19"/>
                    </a:cubicBezTo>
                    <a:cubicBezTo>
                      <a:pt x="0" y="10"/>
                      <a:pt x="9" y="0"/>
                      <a:pt x="18" y="0"/>
                    </a:cubicBezTo>
                    <a:cubicBezTo>
                      <a:pt x="4308" y="0"/>
                      <a:pt x="4308" y="0"/>
                      <a:pt x="4308" y="0"/>
                    </a:cubicBezTo>
                    <a:cubicBezTo>
                      <a:pt x="4317" y="0"/>
                      <a:pt x="4336" y="10"/>
                      <a:pt x="4336" y="19"/>
                    </a:cubicBezTo>
                    <a:cubicBezTo>
                      <a:pt x="4336" y="2620"/>
                      <a:pt x="4336" y="2620"/>
                      <a:pt x="4336" y="2620"/>
                    </a:cubicBezTo>
                    <a:cubicBezTo>
                      <a:pt x="4336" y="2639"/>
                      <a:pt x="4317" y="2649"/>
                      <a:pt x="4308" y="2649"/>
                    </a:cubicBezTo>
                    <a:cubicBezTo>
                      <a:pt x="18" y="2649"/>
                      <a:pt x="18" y="2649"/>
                      <a:pt x="18" y="2649"/>
                    </a:cubicBezTo>
                    <a:cubicBezTo>
                      <a:pt x="9" y="2649"/>
                      <a:pt x="0" y="2639"/>
                      <a:pt x="0" y="2620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" name="Google Shape;929;p31">
                <a:extLst>
                  <a:ext uri="{FF2B5EF4-FFF2-40B4-BE49-F238E27FC236}">
                    <a16:creationId xmlns:a16="http://schemas.microsoft.com/office/drawing/2014/main" id="{CA354F2D-41E0-CBD4-EAA9-DD22676731F1}"/>
                  </a:ext>
                </a:extLst>
              </p:cNvPr>
              <p:cNvSpPr/>
              <p:nvPr/>
            </p:nvSpPr>
            <p:spPr>
              <a:xfrm>
                <a:off x="4224975" y="4073543"/>
                <a:ext cx="57240" cy="57240"/>
              </a:xfrm>
              <a:custGeom>
                <a:avLst/>
                <a:gdLst/>
                <a:ahLst/>
                <a:cxnLst/>
                <a:rect l="l" t="t" r="r" b="b"/>
                <a:pathLst>
                  <a:path w="159" h="159" extrusionOk="0">
                    <a:moveTo>
                      <a:pt x="159" y="75"/>
                    </a:moveTo>
                    <a:lnTo>
                      <a:pt x="159" y="75"/>
                    </a:lnTo>
                    <a:cubicBezTo>
                      <a:pt x="159" y="121"/>
                      <a:pt x="121" y="159"/>
                      <a:pt x="84" y="159"/>
                    </a:cubicBezTo>
                    <a:cubicBezTo>
                      <a:pt x="37" y="159"/>
                      <a:pt x="0" y="121"/>
                      <a:pt x="0" y="75"/>
                    </a:cubicBezTo>
                    <a:cubicBezTo>
                      <a:pt x="0" y="28"/>
                      <a:pt x="37" y="0"/>
                      <a:pt x="84" y="0"/>
                    </a:cubicBezTo>
                    <a:cubicBezTo>
                      <a:pt x="121" y="0"/>
                      <a:pt x="159" y="28"/>
                      <a:pt x="159" y="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12225" rIns="90000" bIns="122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" name="Google Shape;930;p31">
                <a:extLst>
                  <a:ext uri="{FF2B5EF4-FFF2-40B4-BE49-F238E27FC236}">
                    <a16:creationId xmlns:a16="http://schemas.microsoft.com/office/drawing/2014/main" id="{03009A6C-7E41-817A-2BAA-B2155CD40B13}"/>
                  </a:ext>
                </a:extLst>
              </p:cNvPr>
              <p:cNvSpPr/>
              <p:nvPr/>
            </p:nvSpPr>
            <p:spPr>
              <a:xfrm>
                <a:off x="4338778" y="4073543"/>
                <a:ext cx="56880" cy="57240"/>
              </a:xfrm>
              <a:custGeom>
                <a:avLst/>
                <a:gdLst/>
                <a:ahLst/>
                <a:cxnLst/>
                <a:rect l="l" t="t" r="r" b="b"/>
                <a:pathLst>
                  <a:path w="158" h="159" extrusionOk="0">
                    <a:moveTo>
                      <a:pt x="158" y="75"/>
                    </a:moveTo>
                    <a:lnTo>
                      <a:pt x="158" y="75"/>
                    </a:lnTo>
                    <a:cubicBezTo>
                      <a:pt x="158" y="121"/>
                      <a:pt x="121" y="159"/>
                      <a:pt x="84" y="159"/>
                    </a:cubicBezTo>
                    <a:cubicBezTo>
                      <a:pt x="37" y="159"/>
                      <a:pt x="0" y="121"/>
                      <a:pt x="0" y="75"/>
                    </a:cubicBezTo>
                    <a:cubicBezTo>
                      <a:pt x="0" y="28"/>
                      <a:pt x="37" y="0"/>
                      <a:pt x="84" y="0"/>
                    </a:cubicBezTo>
                    <a:cubicBezTo>
                      <a:pt x="121" y="0"/>
                      <a:pt x="158" y="28"/>
                      <a:pt x="158" y="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12225" rIns="90000" bIns="122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" name="Google Shape;931;p31">
                <a:extLst>
                  <a:ext uri="{FF2B5EF4-FFF2-40B4-BE49-F238E27FC236}">
                    <a16:creationId xmlns:a16="http://schemas.microsoft.com/office/drawing/2014/main" id="{19181E5A-C89E-06AD-FC17-D3F8780FFEF1}"/>
                  </a:ext>
                </a:extLst>
              </p:cNvPr>
              <p:cNvSpPr/>
              <p:nvPr/>
            </p:nvSpPr>
            <p:spPr>
              <a:xfrm>
                <a:off x="3239658" y="4419143"/>
                <a:ext cx="614520" cy="614520"/>
              </a:xfrm>
              <a:custGeom>
                <a:avLst/>
                <a:gdLst/>
                <a:ahLst/>
                <a:cxnLst/>
                <a:rect l="l" t="t" r="r" b="b"/>
                <a:pathLst>
                  <a:path w="1707" h="1707" extrusionOk="0">
                    <a:moveTo>
                      <a:pt x="1707" y="1036"/>
                    </a:moveTo>
                    <a:lnTo>
                      <a:pt x="1707" y="1036"/>
                    </a:lnTo>
                    <a:cubicBezTo>
                      <a:pt x="1707" y="671"/>
                      <a:pt x="1707" y="671"/>
                      <a:pt x="1707" y="671"/>
                    </a:cubicBezTo>
                    <a:cubicBezTo>
                      <a:pt x="1493" y="671"/>
                      <a:pt x="1493" y="671"/>
                      <a:pt x="1493" y="671"/>
                    </a:cubicBezTo>
                    <a:cubicBezTo>
                      <a:pt x="1484" y="625"/>
                      <a:pt x="1465" y="569"/>
                      <a:pt x="1437" y="532"/>
                    </a:cubicBezTo>
                    <a:cubicBezTo>
                      <a:pt x="1586" y="383"/>
                      <a:pt x="1586" y="383"/>
                      <a:pt x="1586" y="383"/>
                    </a:cubicBezTo>
                    <a:cubicBezTo>
                      <a:pt x="1325" y="122"/>
                      <a:pt x="1325" y="122"/>
                      <a:pt x="1325" y="122"/>
                    </a:cubicBezTo>
                    <a:cubicBezTo>
                      <a:pt x="1176" y="271"/>
                      <a:pt x="1176" y="271"/>
                      <a:pt x="1176" y="271"/>
                    </a:cubicBezTo>
                    <a:cubicBezTo>
                      <a:pt x="1129" y="243"/>
                      <a:pt x="1083" y="224"/>
                      <a:pt x="1036" y="215"/>
                    </a:cubicBezTo>
                    <a:cubicBezTo>
                      <a:pt x="1036" y="0"/>
                      <a:pt x="1036" y="0"/>
                      <a:pt x="1036" y="0"/>
                    </a:cubicBezTo>
                    <a:cubicBezTo>
                      <a:pt x="672" y="0"/>
                      <a:pt x="672" y="0"/>
                      <a:pt x="672" y="0"/>
                    </a:cubicBezTo>
                    <a:cubicBezTo>
                      <a:pt x="672" y="215"/>
                      <a:pt x="672" y="215"/>
                      <a:pt x="672" y="215"/>
                    </a:cubicBezTo>
                    <a:cubicBezTo>
                      <a:pt x="616" y="224"/>
                      <a:pt x="570" y="243"/>
                      <a:pt x="523" y="271"/>
                    </a:cubicBezTo>
                    <a:cubicBezTo>
                      <a:pt x="374" y="122"/>
                      <a:pt x="374" y="122"/>
                      <a:pt x="374" y="122"/>
                    </a:cubicBezTo>
                    <a:cubicBezTo>
                      <a:pt x="122" y="383"/>
                      <a:pt x="122" y="383"/>
                      <a:pt x="122" y="383"/>
                    </a:cubicBezTo>
                    <a:cubicBezTo>
                      <a:pt x="262" y="532"/>
                      <a:pt x="262" y="532"/>
                      <a:pt x="262" y="532"/>
                    </a:cubicBezTo>
                    <a:cubicBezTo>
                      <a:pt x="243" y="569"/>
                      <a:pt x="224" y="625"/>
                      <a:pt x="206" y="671"/>
                    </a:cubicBezTo>
                    <a:cubicBezTo>
                      <a:pt x="0" y="671"/>
                      <a:pt x="0" y="671"/>
                      <a:pt x="0" y="671"/>
                    </a:cubicBezTo>
                    <a:cubicBezTo>
                      <a:pt x="0" y="1036"/>
                      <a:pt x="0" y="1036"/>
                      <a:pt x="0" y="1036"/>
                    </a:cubicBezTo>
                    <a:cubicBezTo>
                      <a:pt x="206" y="1036"/>
                      <a:pt x="206" y="1036"/>
                      <a:pt x="206" y="1036"/>
                    </a:cubicBezTo>
                    <a:cubicBezTo>
                      <a:pt x="224" y="1091"/>
                      <a:pt x="243" y="1138"/>
                      <a:pt x="262" y="1184"/>
                    </a:cubicBezTo>
                    <a:cubicBezTo>
                      <a:pt x="122" y="1334"/>
                      <a:pt x="122" y="1334"/>
                      <a:pt x="122" y="1334"/>
                    </a:cubicBezTo>
                    <a:cubicBezTo>
                      <a:pt x="374" y="1585"/>
                      <a:pt x="374" y="1585"/>
                      <a:pt x="374" y="1585"/>
                    </a:cubicBezTo>
                    <a:cubicBezTo>
                      <a:pt x="523" y="1437"/>
                      <a:pt x="523" y="1437"/>
                      <a:pt x="523" y="1437"/>
                    </a:cubicBezTo>
                    <a:cubicBezTo>
                      <a:pt x="570" y="1464"/>
                      <a:pt x="616" y="1483"/>
                      <a:pt x="672" y="1502"/>
                    </a:cubicBezTo>
                    <a:cubicBezTo>
                      <a:pt x="672" y="1707"/>
                      <a:pt x="672" y="1707"/>
                      <a:pt x="672" y="1707"/>
                    </a:cubicBezTo>
                    <a:cubicBezTo>
                      <a:pt x="1036" y="1707"/>
                      <a:pt x="1036" y="1707"/>
                      <a:pt x="1036" y="1707"/>
                    </a:cubicBezTo>
                    <a:cubicBezTo>
                      <a:pt x="1036" y="1502"/>
                      <a:pt x="1036" y="1502"/>
                      <a:pt x="1036" y="1502"/>
                    </a:cubicBezTo>
                    <a:cubicBezTo>
                      <a:pt x="1083" y="1483"/>
                      <a:pt x="1129" y="1464"/>
                      <a:pt x="1176" y="1437"/>
                    </a:cubicBezTo>
                    <a:cubicBezTo>
                      <a:pt x="1325" y="1585"/>
                      <a:pt x="1325" y="1585"/>
                      <a:pt x="1325" y="1585"/>
                    </a:cubicBezTo>
                    <a:cubicBezTo>
                      <a:pt x="1586" y="1334"/>
                      <a:pt x="1586" y="1334"/>
                      <a:pt x="1586" y="1334"/>
                    </a:cubicBezTo>
                    <a:cubicBezTo>
                      <a:pt x="1437" y="1184"/>
                      <a:pt x="1437" y="1184"/>
                      <a:pt x="1437" y="1184"/>
                    </a:cubicBezTo>
                    <a:cubicBezTo>
                      <a:pt x="1465" y="1138"/>
                      <a:pt x="1484" y="1091"/>
                      <a:pt x="1493" y="1036"/>
                    </a:cubicBezTo>
                    <a:lnTo>
                      <a:pt x="1707" y="1036"/>
                    </a:lnTo>
                    <a:moveTo>
                      <a:pt x="849" y="1157"/>
                    </a:moveTo>
                    <a:lnTo>
                      <a:pt x="849" y="1157"/>
                    </a:lnTo>
                    <a:cubicBezTo>
                      <a:pt x="682" y="1157"/>
                      <a:pt x="551" y="1026"/>
                      <a:pt x="551" y="858"/>
                    </a:cubicBezTo>
                    <a:cubicBezTo>
                      <a:pt x="551" y="690"/>
                      <a:pt x="682" y="551"/>
                      <a:pt x="849" y="551"/>
                    </a:cubicBezTo>
                    <a:cubicBezTo>
                      <a:pt x="1017" y="551"/>
                      <a:pt x="1157" y="690"/>
                      <a:pt x="1157" y="858"/>
                    </a:cubicBezTo>
                    <a:cubicBezTo>
                      <a:pt x="1157" y="1026"/>
                      <a:pt x="1017" y="1157"/>
                      <a:pt x="849" y="115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" name="Google Shape;932;p31">
                <a:extLst>
                  <a:ext uri="{FF2B5EF4-FFF2-40B4-BE49-F238E27FC236}">
                    <a16:creationId xmlns:a16="http://schemas.microsoft.com/office/drawing/2014/main" id="{344F3906-679C-0DD6-6CFA-70742D8F8525}"/>
                  </a:ext>
                </a:extLst>
              </p:cNvPr>
              <p:cNvSpPr/>
              <p:nvPr/>
            </p:nvSpPr>
            <p:spPr>
              <a:xfrm>
                <a:off x="3827177" y="4288463"/>
                <a:ext cx="379440" cy="379080"/>
              </a:xfrm>
              <a:custGeom>
                <a:avLst/>
                <a:gdLst/>
                <a:ahLst/>
                <a:cxnLst/>
                <a:rect l="l" t="t" r="r" b="b"/>
                <a:pathLst>
                  <a:path w="1054" h="1053" extrusionOk="0">
                    <a:moveTo>
                      <a:pt x="1054" y="634"/>
                    </a:moveTo>
                    <a:lnTo>
                      <a:pt x="1054" y="634"/>
                    </a:lnTo>
                    <a:cubicBezTo>
                      <a:pt x="1054" y="410"/>
                      <a:pt x="1054" y="410"/>
                      <a:pt x="1054" y="410"/>
                    </a:cubicBezTo>
                    <a:cubicBezTo>
                      <a:pt x="924" y="410"/>
                      <a:pt x="924" y="410"/>
                      <a:pt x="924" y="410"/>
                    </a:cubicBezTo>
                    <a:cubicBezTo>
                      <a:pt x="914" y="382"/>
                      <a:pt x="905" y="354"/>
                      <a:pt x="886" y="326"/>
                    </a:cubicBezTo>
                    <a:cubicBezTo>
                      <a:pt x="980" y="233"/>
                      <a:pt x="980" y="233"/>
                      <a:pt x="980" y="233"/>
                    </a:cubicBezTo>
                    <a:cubicBezTo>
                      <a:pt x="821" y="75"/>
                      <a:pt x="821" y="75"/>
                      <a:pt x="821" y="75"/>
                    </a:cubicBezTo>
                    <a:cubicBezTo>
                      <a:pt x="728" y="158"/>
                      <a:pt x="728" y="158"/>
                      <a:pt x="728" y="158"/>
                    </a:cubicBezTo>
                    <a:cubicBezTo>
                      <a:pt x="700" y="149"/>
                      <a:pt x="672" y="130"/>
                      <a:pt x="644" y="130"/>
                    </a:cubicBezTo>
                    <a:cubicBezTo>
                      <a:pt x="644" y="0"/>
                      <a:pt x="644" y="0"/>
                      <a:pt x="644" y="0"/>
                    </a:cubicBezTo>
                    <a:cubicBezTo>
                      <a:pt x="411" y="0"/>
                      <a:pt x="411" y="0"/>
                      <a:pt x="411" y="0"/>
                    </a:cubicBezTo>
                    <a:cubicBezTo>
                      <a:pt x="411" y="130"/>
                      <a:pt x="411" y="130"/>
                      <a:pt x="411" y="130"/>
                    </a:cubicBezTo>
                    <a:cubicBezTo>
                      <a:pt x="382" y="130"/>
                      <a:pt x="355" y="149"/>
                      <a:pt x="327" y="158"/>
                    </a:cubicBezTo>
                    <a:cubicBezTo>
                      <a:pt x="234" y="75"/>
                      <a:pt x="234" y="75"/>
                      <a:pt x="234" y="75"/>
                    </a:cubicBezTo>
                    <a:cubicBezTo>
                      <a:pt x="75" y="233"/>
                      <a:pt x="75" y="233"/>
                      <a:pt x="75" y="233"/>
                    </a:cubicBezTo>
                    <a:cubicBezTo>
                      <a:pt x="169" y="326"/>
                      <a:pt x="169" y="326"/>
                      <a:pt x="169" y="326"/>
                    </a:cubicBezTo>
                    <a:cubicBezTo>
                      <a:pt x="150" y="354"/>
                      <a:pt x="141" y="382"/>
                      <a:pt x="131" y="410"/>
                    </a:cubicBezTo>
                    <a:cubicBezTo>
                      <a:pt x="0" y="410"/>
                      <a:pt x="0" y="410"/>
                      <a:pt x="0" y="410"/>
                    </a:cubicBezTo>
                    <a:cubicBezTo>
                      <a:pt x="0" y="634"/>
                      <a:pt x="0" y="634"/>
                      <a:pt x="0" y="634"/>
                    </a:cubicBezTo>
                    <a:cubicBezTo>
                      <a:pt x="131" y="634"/>
                      <a:pt x="131" y="634"/>
                      <a:pt x="131" y="634"/>
                    </a:cubicBezTo>
                    <a:cubicBezTo>
                      <a:pt x="141" y="671"/>
                      <a:pt x="150" y="699"/>
                      <a:pt x="169" y="727"/>
                    </a:cubicBezTo>
                    <a:cubicBezTo>
                      <a:pt x="75" y="820"/>
                      <a:pt x="75" y="820"/>
                      <a:pt x="75" y="820"/>
                    </a:cubicBezTo>
                    <a:cubicBezTo>
                      <a:pt x="234" y="979"/>
                      <a:pt x="234" y="979"/>
                      <a:pt x="234" y="979"/>
                    </a:cubicBezTo>
                    <a:cubicBezTo>
                      <a:pt x="327" y="886"/>
                      <a:pt x="327" y="886"/>
                      <a:pt x="327" y="886"/>
                    </a:cubicBezTo>
                    <a:cubicBezTo>
                      <a:pt x="355" y="905"/>
                      <a:pt x="382" y="914"/>
                      <a:pt x="411" y="922"/>
                    </a:cubicBezTo>
                    <a:cubicBezTo>
                      <a:pt x="411" y="1053"/>
                      <a:pt x="411" y="1053"/>
                      <a:pt x="411" y="1053"/>
                    </a:cubicBezTo>
                    <a:cubicBezTo>
                      <a:pt x="644" y="1053"/>
                      <a:pt x="644" y="1053"/>
                      <a:pt x="644" y="1053"/>
                    </a:cubicBezTo>
                    <a:cubicBezTo>
                      <a:pt x="644" y="922"/>
                      <a:pt x="644" y="922"/>
                      <a:pt x="644" y="922"/>
                    </a:cubicBezTo>
                    <a:cubicBezTo>
                      <a:pt x="672" y="914"/>
                      <a:pt x="700" y="905"/>
                      <a:pt x="728" y="886"/>
                    </a:cubicBezTo>
                    <a:cubicBezTo>
                      <a:pt x="821" y="979"/>
                      <a:pt x="821" y="979"/>
                      <a:pt x="821" y="979"/>
                    </a:cubicBezTo>
                    <a:cubicBezTo>
                      <a:pt x="980" y="820"/>
                      <a:pt x="980" y="820"/>
                      <a:pt x="980" y="820"/>
                    </a:cubicBezTo>
                    <a:cubicBezTo>
                      <a:pt x="886" y="727"/>
                      <a:pt x="886" y="727"/>
                      <a:pt x="886" y="727"/>
                    </a:cubicBezTo>
                    <a:cubicBezTo>
                      <a:pt x="905" y="699"/>
                      <a:pt x="914" y="671"/>
                      <a:pt x="924" y="634"/>
                    </a:cubicBezTo>
                    <a:lnTo>
                      <a:pt x="1054" y="634"/>
                    </a:lnTo>
                    <a:moveTo>
                      <a:pt x="523" y="718"/>
                    </a:moveTo>
                    <a:lnTo>
                      <a:pt x="523" y="718"/>
                    </a:lnTo>
                    <a:cubicBezTo>
                      <a:pt x="420" y="718"/>
                      <a:pt x="336" y="634"/>
                      <a:pt x="336" y="522"/>
                    </a:cubicBezTo>
                    <a:cubicBezTo>
                      <a:pt x="336" y="419"/>
                      <a:pt x="420" y="335"/>
                      <a:pt x="523" y="335"/>
                    </a:cubicBezTo>
                    <a:cubicBezTo>
                      <a:pt x="635" y="335"/>
                      <a:pt x="718" y="419"/>
                      <a:pt x="718" y="522"/>
                    </a:cubicBezTo>
                    <a:cubicBezTo>
                      <a:pt x="718" y="634"/>
                      <a:pt x="635" y="718"/>
                      <a:pt x="523" y="71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" name="Google Shape;933;p31">
                <a:extLst>
                  <a:ext uri="{FF2B5EF4-FFF2-40B4-BE49-F238E27FC236}">
                    <a16:creationId xmlns:a16="http://schemas.microsoft.com/office/drawing/2014/main" id="{D6A77F55-D85B-76BC-D51E-3E51EAF2217F}"/>
                  </a:ext>
                </a:extLst>
              </p:cNvPr>
              <p:cNvSpPr/>
              <p:nvPr/>
            </p:nvSpPr>
            <p:spPr>
              <a:xfrm>
                <a:off x="4452220" y="4073543"/>
                <a:ext cx="56880" cy="57240"/>
              </a:xfrm>
              <a:custGeom>
                <a:avLst/>
                <a:gdLst/>
                <a:ahLst/>
                <a:cxnLst/>
                <a:rect l="l" t="t" r="r" b="b"/>
                <a:pathLst>
                  <a:path w="158" h="159" extrusionOk="0">
                    <a:moveTo>
                      <a:pt x="158" y="75"/>
                    </a:moveTo>
                    <a:lnTo>
                      <a:pt x="158" y="75"/>
                    </a:lnTo>
                    <a:cubicBezTo>
                      <a:pt x="158" y="121"/>
                      <a:pt x="121" y="159"/>
                      <a:pt x="84" y="159"/>
                    </a:cubicBezTo>
                    <a:cubicBezTo>
                      <a:pt x="37" y="159"/>
                      <a:pt x="0" y="121"/>
                      <a:pt x="0" y="75"/>
                    </a:cubicBezTo>
                    <a:cubicBezTo>
                      <a:pt x="0" y="28"/>
                      <a:pt x="37" y="0"/>
                      <a:pt x="84" y="0"/>
                    </a:cubicBezTo>
                    <a:cubicBezTo>
                      <a:pt x="121" y="0"/>
                      <a:pt x="158" y="28"/>
                      <a:pt x="158" y="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12225" rIns="90000" bIns="122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0" name="Google Shape;922;p31">
            <a:extLst>
              <a:ext uri="{FF2B5EF4-FFF2-40B4-BE49-F238E27FC236}">
                <a16:creationId xmlns:a16="http://schemas.microsoft.com/office/drawing/2014/main" id="{0F09D3DB-A604-31B7-201A-310674C4DADA}"/>
              </a:ext>
            </a:extLst>
          </p:cNvPr>
          <p:cNvSpPr txBox="1">
            <a:spLocks/>
          </p:cNvSpPr>
          <p:nvPr/>
        </p:nvSpPr>
        <p:spPr>
          <a:xfrm>
            <a:off x="-5842372" y="1194695"/>
            <a:ext cx="44283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r>
              <a:rPr lang="en-GB" dirty="0"/>
              <a:t>Rules</a:t>
            </a:r>
          </a:p>
        </p:txBody>
      </p:sp>
      <p:sp>
        <p:nvSpPr>
          <p:cNvPr id="51" name="Google Shape;923;p31">
            <a:extLst>
              <a:ext uri="{FF2B5EF4-FFF2-40B4-BE49-F238E27FC236}">
                <a16:creationId xmlns:a16="http://schemas.microsoft.com/office/drawing/2014/main" id="{C337B4F1-D730-855E-28A2-FC3E75F7700C}"/>
              </a:ext>
            </a:extLst>
          </p:cNvPr>
          <p:cNvSpPr txBox="1">
            <a:spLocks/>
          </p:cNvSpPr>
          <p:nvPr/>
        </p:nvSpPr>
        <p:spPr>
          <a:xfrm>
            <a:off x="-5842653" y="1770694"/>
            <a:ext cx="4428300" cy="250175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Font typeface="+mj-lt"/>
              <a:buAutoNum type="arabicPeriod"/>
            </a:pPr>
            <a:r>
              <a:rPr lang="en-GB" sz="1600" dirty="0">
                <a:latin typeface="+mj-lt"/>
              </a:rPr>
              <a:t>Neighbours are nearby cells (like a king in chess).</a:t>
            </a:r>
          </a:p>
          <a:p>
            <a:pPr>
              <a:buFont typeface="+mj-lt"/>
              <a:buAutoNum type="arabicPeriod"/>
            </a:pPr>
            <a:endParaRPr lang="en-GB" sz="1600" dirty="0">
              <a:latin typeface="+mj-lt"/>
            </a:endParaRPr>
          </a:p>
          <a:p>
            <a:pPr>
              <a:buFont typeface="+mj-lt"/>
              <a:buAutoNum type="arabicPeriod"/>
            </a:pPr>
            <a:r>
              <a:rPr lang="en-GB" sz="1600" dirty="0">
                <a:latin typeface="+mj-lt"/>
              </a:rPr>
              <a:t>3 neighbours — cell can be born.</a:t>
            </a:r>
          </a:p>
          <a:p>
            <a:pPr>
              <a:buFont typeface="+mj-lt"/>
              <a:buAutoNum type="arabicPeriod"/>
            </a:pPr>
            <a:endParaRPr lang="en-GB" sz="1600" dirty="0">
              <a:latin typeface="+mj-lt"/>
            </a:endParaRPr>
          </a:p>
          <a:p>
            <a:pPr>
              <a:buFont typeface="+mj-lt"/>
              <a:buAutoNum type="arabicPeriod"/>
            </a:pPr>
            <a:r>
              <a:rPr lang="en-GB" sz="1600" dirty="0">
                <a:latin typeface="+mj-lt"/>
              </a:rPr>
              <a:t>2 or 3 neighbours — cell continues to live.</a:t>
            </a:r>
          </a:p>
          <a:p>
            <a:pPr>
              <a:buFont typeface="+mj-lt"/>
              <a:buAutoNum type="arabicPeriod"/>
            </a:pPr>
            <a:endParaRPr lang="en-GB" sz="1600" dirty="0">
              <a:latin typeface="+mj-lt"/>
            </a:endParaRPr>
          </a:p>
          <a:p>
            <a:pPr>
              <a:buFont typeface="+mj-lt"/>
              <a:buAutoNum type="arabicPeriod"/>
            </a:pPr>
            <a:r>
              <a:rPr lang="en-GB" sz="1600" dirty="0">
                <a:latin typeface="+mj-lt"/>
              </a:rPr>
              <a:t>Otherwise, the cell dies.</a:t>
            </a:r>
          </a:p>
        </p:txBody>
      </p:sp>
      <p:sp>
        <p:nvSpPr>
          <p:cNvPr id="52" name="Google Shape;1373;p45">
            <a:extLst>
              <a:ext uri="{FF2B5EF4-FFF2-40B4-BE49-F238E27FC236}">
                <a16:creationId xmlns:a16="http://schemas.microsoft.com/office/drawing/2014/main" id="{3FB62AB4-D071-CA6C-4ACF-F06CF98A446B}"/>
              </a:ext>
            </a:extLst>
          </p:cNvPr>
          <p:cNvSpPr txBox="1">
            <a:spLocks/>
          </p:cNvSpPr>
          <p:nvPr/>
        </p:nvSpPr>
        <p:spPr>
          <a:xfrm>
            <a:off x="10176495" y="636978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r>
              <a:rPr lang="en-US" sz="4000" dirty="0"/>
              <a:t>Subtasks</a:t>
            </a:r>
            <a:endParaRPr lang="en-US" dirty="0"/>
          </a:p>
        </p:txBody>
      </p:sp>
      <p:sp>
        <p:nvSpPr>
          <p:cNvPr id="53" name="Google Shape;1374;p45">
            <a:extLst>
              <a:ext uri="{FF2B5EF4-FFF2-40B4-BE49-F238E27FC236}">
                <a16:creationId xmlns:a16="http://schemas.microsoft.com/office/drawing/2014/main" id="{65B35001-A451-DF57-BF84-BA5834C08F0D}"/>
              </a:ext>
            </a:extLst>
          </p:cNvPr>
          <p:cNvSpPr txBox="1"/>
          <p:nvPr/>
        </p:nvSpPr>
        <p:spPr>
          <a:xfrm flipH="1">
            <a:off x="10355216" y="2137925"/>
            <a:ext cx="18123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rPr>
              <a:t>Step 1</a:t>
            </a:r>
            <a:endParaRPr sz="2000" b="1" dirty="0">
              <a:solidFill>
                <a:schemeClr val="dk1"/>
              </a:solidFill>
              <a:latin typeface="Bai Jamjuree"/>
              <a:ea typeface="Bai Jamjuree"/>
              <a:cs typeface="Bai Jamjuree"/>
              <a:sym typeface="Bai Jamjuree"/>
            </a:endParaRPr>
          </a:p>
        </p:txBody>
      </p:sp>
      <p:sp>
        <p:nvSpPr>
          <p:cNvPr id="54" name="Google Shape;1375;p45">
            <a:extLst>
              <a:ext uri="{FF2B5EF4-FFF2-40B4-BE49-F238E27FC236}">
                <a16:creationId xmlns:a16="http://schemas.microsoft.com/office/drawing/2014/main" id="{A8A735D8-DBF1-E75F-8A98-28806BF9CC5C}"/>
              </a:ext>
            </a:extLst>
          </p:cNvPr>
          <p:cNvSpPr txBox="1"/>
          <p:nvPr/>
        </p:nvSpPr>
        <p:spPr>
          <a:xfrm flipH="1">
            <a:off x="10355265" y="1836126"/>
            <a:ext cx="2030025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Divide the project into Logisim part and CdM8 part</a:t>
            </a:r>
          </a:p>
        </p:txBody>
      </p:sp>
      <p:sp>
        <p:nvSpPr>
          <p:cNvPr id="55" name="Google Shape;1376;p45">
            <a:extLst>
              <a:ext uri="{FF2B5EF4-FFF2-40B4-BE49-F238E27FC236}">
                <a16:creationId xmlns:a16="http://schemas.microsoft.com/office/drawing/2014/main" id="{19A4E46B-772E-BC89-C94C-1C463173A7C0}"/>
              </a:ext>
            </a:extLst>
          </p:cNvPr>
          <p:cNvSpPr txBox="1"/>
          <p:nvPr/>
        </p:nvSpPr>
        <p:spPr>
          <a:xfrm flipH="1">
            <a:off x="13006533" y="2137924"/>
            <a:ext cx="18123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rPr>
              <a:t>Step 2</a:t>
            </a:r>
            <a:endParaRPr sz="2000" b="1">
              <a:solidFill>
                <a:schemeClr val="dk1"/>
              </a:solidFill>
              <a:latin typeface="Bai Jamjuree"/>
              <a:ea typeface="Bai Jamjuree"/>
              <a:cs typeface="Bai Jamjuree"/>
              <a:sym typeface="Bai Jamjuree"/>
            </a:endParaRPr>
          </a:p>
        </p:txBody>
      </p:sp>
      <p:sp>
        <p:nvSpPr>
          <p:cNvPr id="56" name="Google Shape;1377;p45">
            <a:extLst>
              <a:ext uri="{FF2B5EF4-FFF2-40B4-BE49-F238E27FC236}">
                <a16:creationId xmlns:a16="http://schemas.microsoft.com/office/drawing/2014/main" id="{84EBE66F-F16D-22BC-3288-BEF75849B8EB}"/>
              </a:ext>
            </a:extLst>
          </p:cNvPr>
          <p:cNvSpPr txBox="1"/>
          <p:nvPr/>
        </p:nvSpPr>
        <p:spPr>
          <a:xfrm flipH="1">
            <a:off x="13006583" y="1836127"/>
            <a:ext cx="1812300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   Realise Logisim part</a:t>
            </a:r>
          </a:p>
        </p:txBody>
      </p:sp>
      <p:sp>
        <p:nvSpPr>
          <p:cNvPr id="57" name="Google Shape;1378;p45">
            <a:extLst>
              <a:ext uri="{FF2B5EF4-FFF2-40B4-BE49-F238E27FC236}">
                <a16:creationId xmlns:a16="http://schemas.microsoft.com/office/drawing/2014/main" id="{4B7527C5-B11E-BD2B-31CC-AA61E7884AEA}"/>
              </a:ext>
            </a:extLst>
          </p:cNvPr>
          <p:cNvSpPr txBox="1"/>
          <p:nvPr/>
        </p:nvSpPr>
        <p:spPr>
          <a:xfrm flipH="1">
            <a:off x="16061270" y="2137925"/>
            <a:ext cx="18123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rPr>
              <a:t>Step 3</a:t>
            </a:r>
            <a:endParaRPr sz="2000" b="1">
              <a:solidFill>
                <a:schemeClr val="dk1"/>
              </a:solidFill>
              <a:latin typeface="Bai Jamjuree"/>
              <a:ea typeface="Bai Jamjuree"/>
              <a:cs typeface="Bai Jamjuree"/>
              <a:sym typeface="Bai Jamjuree"/>
            </a:endParaRPr>
          </a:p>
        </p:txBody>
      </p:sp>
      <p:sp>
        <p:nvSpPr>
          <p:cNvPr id="58" name="Google Shape;1379;p45">
            <a:extLst>
              <a:ext uri="{FF2B5EF4-FFF2-40B4-BE49-F238E27FC236}">
                <a16:creationId xmlns:a16="http://schemas.microsoft.com/office/drawing/2014/main" id="{0902F58F-216B-7C3B-6315-9AFF92DDB616}"/>
              </a:ext>
            </a:extLst>
          </p:cNvPr>
          <p:cNvSpPr txBox="1"/>
          <p:nvPr/>
        </p:nvSpPr>
        <p:spPr>
          <a:xfrm flipH="1">
            <a:off x="16061320" y="1836126"/>
            <a:ext cx="1812300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    Realise CdM8 part</a:t>
            </a:r>
          </a:p>
        </p:txBody>
      </p:sp>
      <p:cxnSp>
        <p:nvCxnSpPr>
          <p:cNvPr id="59" name="Google Shape;1393;p45">
            <a:extLst>
              <a:ext uri="{FF2B5EF4-FFF2-40B4-BE49-F238E27FC236}">
                <a16:creationId xmlns:a16="http://schemas.microsoft.com/office/drawing/2014/main" id="{56F217F0-8138-0509-84A6-F3234A8935B5}"/>
              </a:ext>
            </a:extLst>
          </p:cNvPr>
          <p:cNvCxnSpPr>
            <a:cxnSpLocks/>
          </p:cNvCxnSpPr>
          <p:nvPr/>
        </p:nvCxnSpPr>
        <p:spPr>
          <a:xfrm rot="5400000">
            <a:off x="13677220" y="-6325"/>
            <a:ext cx="688800" cy="58917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0" name="Google Shape;1395;p45">
            <a:extLst>
              <a:ext uri="{FF2B5EF4-FFF2-40B4-BE49-F238E27FC236}">
                <a16:creationId xmlns:a16="http://schemas.microsoft.com/office/drawing/2014/main" id="{27B84DA0-5A06-73E7-1C6C-05A1899479A9}"/>
              </a:ext>
            </a:extLst>
          </p:cNvPr>
          <p:cNvCxnSpPr>
            <a:cxnSpLocks/>
          </p:cNvCxnSpPr>
          <p:nvPr/>
        </p:nvCxnSpPr>
        <p:spPr>
          <a:xfrm>
            <a:off x="12455687" y="2361038"/>
            <a:ext cx="1515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" name="Google Shape;1395;p45">
            <a:extLst>
              <a:ext uri="{FF2B5EF4-FFF2-40B4-BE49-F238E27FC236}">
                <a16:creationId xmlns:a16="http://schemas.microsoft.com/office/drawing/2014/main" id="{6BD1E939-2555-ED94-5F35-24CC4C66899E}"/>
              </a:ext>
            </a:extLst>
          </p:cNvPr>
          <p:cNvCxnSpPr/>
          <p:nvPr/>
        </p:nvCxnSpPr>
        <p:spPr>
          <a:xfrm>
            <a:off x="15325886" y="2364018"/>
            <a:ext cx="1515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2" name="Google Shape;1374;p45">
            <a:extLst>
              <a:ext uri="{FF2B5EF4-FFF2-40B4-BE49-F238E27FC236}">
                <a16:creationId xmlns:a16="http://schemas.microsoft.com/office/drawing/2014/main" id="{A0EFCC07-0F55-2135-6BEA-C7E27F33258E}"/>
              </a:ext>
            </a:extLst>
          </p:cNvPr>
          <p:cNvSpPr txBox="1"/>
          <p:nvPr/>
        </p:nvSpPr>
        <p:spPr>
          <a:xfrm flipH="1">
            <a:off x="10355216" y="3424841"/>
            <a:ext cx="18123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rPr>
              <a:t>Step 4</a:t>
            </a:r>
            <a:endParaRPr sz="2000" b="1" dirty="0">
              <a:solidFill>
                <a:schemeClr val="dk1"/>
              </a:solidFill>
              <a:latin typeface="Bai Jamjuree"/>
              <a:ea typeface="Bai Jamjuree"/>
              <a:cs typeface="Bai Jamjuree"/>
              <a:sym typeface="Bai Jamjuree"/>
            </a:endParaRPr>
          </a:p>
        </p:txBody>
      </p:sp>
      <p:sp>
        <p:nvSpPr>
          <p:cNvPr id="63" name="Google Shape;1375;p45">
            <a:extLst>
              <a:ext uri="{FF2B5EF4-FFF2-40B4-BE49-F238E27FC236}">
                <a16:creationId xmlns:a16="http://schemas.microsoft.com/office/drawing/2014/main" id="{60453740-ECE2-2DE9-4889-16AFF8C9DDC3}"/>
              </a:ext>
            </a:extLst>
          </p:cNvPr>
          <p:cNvSpPr txBox="1"/>
          <p:nvPr/>
        </p:nvSpPr>
        <p:spPr>
          <a:xfrm flipH="1">
            <a:off x="10501412" y="3989050"/>
            <a:ext cx="2030025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Connect both parts</a:t>
            </a:r>
          </a:p>
        </p:txBody>
      </p:sp>
      <p:sp>
        <p:nvSpPr>
          <p:cNvPr id="960" name="Google Shape;1376;p45">
            <a:extLst>
              <a:ext uri="{FF2B5EF4-FFF2-40B4-BE49-F238E27FC236}">
                <a16:creationId xmlns:a16="http://schemas.microsoft.com/office/drawing/2014/main" id="{7CFAFA91-B6B0-E6E9-1B08-DE527D7528BE}"/>
              </a:ext>
            </a:extLst>
          </p:cNvPr>
          <p:cNvSpPr txBox="1"/>
          <p:nvPr/>
        </p:nvSpPr>
        <p:spPr>
          <a:xfrm flipH="1">
            <a:off x="13006533" y="3424840"/>
            <a:ext cx="18123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rPr>
              <a:t>Step 5</a:t>
            </a:r>
            <a:endParaRPr sz="2000" b="1" dirty="0">
              <a:solidFill>
                <a:schemeClr val="dk1"/>
              </a:solidFill>
              <a:latin typeface="Bai Jamjuree"/>
              <a:ea typeface="Bai Jamjuree"/>
              <a:cs typeface="Bai Jamjuree"/>
              <a:sym typeface="Bai Jamjuree"/>
            </a:endParaRPr>
          </a:p>
        </p:txBody>
      </p:sp>
      <p:sp>
        <p:nvSpPr>
          <p:cNvPr id="961" name="Google Shape;1377;p45">
            <a:extLst>
              <a:ext uri="{FF2B5EF4-FFF2-40B4-BE49-F238E27FC236}">
                <a16:creationId xmlns:a16="http://schemas.microsoft.com/office/drawing/2014/main" id="{E339A991-EC40-2D26-4432-241333DB5A3D}"/>
              </a:ext>
            </a:extLst>
          </p:cNvPr>
          <p:cNvSpPr txBox="1"/>
          <p:nvPr/>
        </p:nvSpPr>
        <p:spPr>
          <a:xfrm flipH="1">
            <a:off x="13066474" y="4166811"/>
            <a:ext cx="2605228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GB" sz="1200" b="1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Realise Check for bags </a:t>
            </a:r>
          </a:p>
          <a:p>
            <a:r>
              <a:rPr lang="en-GB" sz="1200" b="1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and fix it part</a:t>
            </a:r>
          </a:p>
        </p:txBody>
      </p:sp>
      <p:sp>
        <p:nvSpPr>
          <p:cNvPr id="962" name="Google Shape;1378;p45">
            <a:extLst>
              <a:ext uri="{FF2B5EF4-FFF2-40B4-BE49-F238E27FC236}">
                <a16:creationId xmlns:a16="http://schemas.microsoft.com/office/drawing/2014/main" id="{225ED35E-4F4F-8B78-A816-A55C9EBFB590}"/>
              </a:ext>
            </a:extLst>
          </p:cNvPr>
          <p:cNvSpPr txBox="1"/>
          <p:nvPr/>
        </p:nvSpPr>
        <p:spPr>
          <a:xfrm flipH="1">
            <a:off x="16061270" y="3424841"/>
            <a:ext cx="18123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rPr>
              <a:t>Step 6</a:t>
            </a:r>
            <a:endParaRPr sz="2000" b="1" dirty="0">
              <a:solidFill>
                <a:schemeClr val="dk1"/>
              </a:solidFill>
              <a:latin typeface="Bai Jamjuree"/>
              <a:ea typeface="Bai Jamjuree"/>
              <a:cs typeface="Bai Jamjuree"/>
              <a:sym typeface="Bai Jamjuree"/>
            </a:endParaRPr>
          </a:p>
        </p:txBody>
      </p:sp>
      <p:sp>
        <p:nvSpPr>
          <p:cNvPr id="963" name="Google Shape;1379;p45">
            <a:extLst>
              <a:ext uri="{FF2B5EF4-FFF2-40B4-BE49-F238E27FC236}">
                <a16:creationId xmlns:a16="http://schemas.microsoft.com/office/drawing/2014/main" id="{16024571-BE95-F739-5C87-A69A310357FB}"/>
              </a:ext>
            </a:extLst>
          </p:cNvPr>
          <p:cNvSpPr txBox="1"/>
          <p:nvPr/>
        </p:nvSpPr>
        <p:spPr>
          <a:xfrm flipH="1">
            <a:off x="16206739" y="3989050"/>
            <a:ext cx="1812300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Optimise it</a:t>
            </a:r>
          </a:p>
        </p:txBody>
      </p:sp>
      <p:cxnSp>
        <p:nvCxnSpPr>
          <p:cNvPr id="964" name="Google Shape;1395;p45">
            <a:extLst>
              <a:ext uri="{FF2B5EF4-FFF2-40B4-BE49-F238E27FC236}">
                <a16:creationId xmlns:a16="http://schemas.microsoft.com/office/drawing/2014/main" id="{8EEAB33C-452A-0E31-36AA-982AE0A5DD27}"/>
              </a:ext>
            </a:extLst>
          </p:cNvPr>
          <p:cNvCxnSpPr>
            <a:cxnSpLocks/>
          </p:cNvCxnSpPr>
          <p:nvPr/>
        </p:nvCxnSpPr>
        <p:spPr>
          <a:xfrm>
            <a:off x="12455687" y="3647954"/>
            <a:ext cx="1515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65" name="Google Shape;1395;p45">
            <a:extLst>
              <a:ext uri="{FF2B5EF4-FFF2-40B4-BE49-F238E27FC236}">
                <a16:creationId xmlns:a16="http://schemas.microsoft.com/office/drawing/2014/main" id="{4199653B-CE27-0DF4-46F3-F7439A0FD665}"/>
              </a:ext>
            </a:extLst>
          </p:cNvPr>
          <p:cNvCxnSpPr/>
          <p:nvPr/>
        </p:nvCxnSpPr>
        <p:spPr>
          <a:xfrm>
            <a:off x="15325886" y="3650934"/>
            <a:ext cx="1515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874119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3" name="Google Shape;1373;p4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/>
              <a:t>Subtasks</a:t>
            </a:r>
            <a:endParaRPr dirty="0"/>
          </a:p>
        </p:txBody>
      </p:sp>
      <p:sp>
        <p:nvSpPr>
          <p:cNvPr id="1374" name="Google Shape;1374;p45"/>
          <p:cNvSpPr txBox="1"/>
          <p:nvPr/>
        </p:nvSpPr>
        <p:spPr>
          <a:xfrm flipH="1">
            <a:off x="898721" y="2040447"/>
            <a:ext cx="18123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rPr>
              <a:t>Step 1</a:t>
            </a:r>
            <a:endParaRPr sz="2000" b="1" dirty="0">
              <a:solidFill>
                <a:schemeClr val="dk1"/>
              </a:solidFill>
              <a:latin typeface="Bai Jamjuree"/>
              <a:ea typeface="Bai Jamjuree"/>
              <a:cs typeface="Bai Jamjuree"/>
              <a:sym typeface="Bai Jamjuree"/>
            </a:endParaRPr>
          </a:p>
        </p:txBody>
      </p:sp>
      <p:sp>
        <p:nvSpPr>
          <p:cNvPr id="1375" name="Google Shape;1375;p45"/>
          <p:cNvSpPr txBox="1"/>
          <p:nvPr/>
        </p:nvSpPr>
        <p:spPr>
          <a:xfrm flipH="1">
            <a:off x="898770" y="1738648"/>
            <a:ext cx="2030025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Divide the project into Logisim part and CdM8 part</a:t>
            </a:r>
          </a:p>
        </p:txBody>
      </p:sp>
      <p:sp>
        <p:nvSpPr>
          <p:cNvPr id="1376" name="Google Shape;1376;p45"/>
          <p:cNvSpPr txBox="1"/>
          <p:nvPr/>
        </p:nvSpPr>
        <p:spPr>
          <a:xfrm flipH="1">
            <a:off x="3550038" y="2040446"/>
            <a:ext cx="18123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rPr>
              <a:t>Step 2</a:t>
            </a:r>
            <a:endParaRPr sz="2000" b="1">
              <a:solidFill>
                <a:schemeClr val="dk1"/>
              </a:solidFill>
              <a:latin typeface="Bai Jamjuree"/>
              <a:ea typeface="Bai Jamjuree"/>
              <a:cs typeface="Bai Jamjuree"/>
              <a:sym typeface="Bai Jamjuree"/>
            </a:endParaRPr>
          </a:p>
        </p:txBody>
      </p:sp>
      <p:sp>
        <p:nvSpPr>
          <p:cNvPr id="1377" name="Google Shape;1377;p45"/>
          <p:cNvSpPr txBox="1"/>
          <p:nvPr/>
        </p:nvSpPr>
        <p:spPr>
          <a:xfrm flipH="1">
            <a:off x="3550088" y="1738649"/>
            <a:ext cx="1812300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   Realise Logisim part</a:t>
            </a:r>
          </a:p>
        </p:txBody>
      </p:sp>
      <p:sp>
        <p:nvSpPr>
          <p:cNvPr id="1378" name="Google Shape;1378;p45"/>
          <p:cNvSpPr txBox="1"/>
          <p:nvPr/>
        </p:nvSpPr>
        <p:spPr>
          <a:xfrm flipH="1">
            <a:off x="6604775" y="2040447"/>
            <a:ext cx="18123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rPr>
              <a:t>Step 3</a:t>
            </a:r>
            <a:endParaRPr sz="2000" b="1">
              <a:solidFill>
                <a:schemeClr val="dk1"/>
              </a:solidFill>
              <a:latin typeface="Bai Jamjuree"/>
              <a:ea typeface="Bai Jamjuree"/>
              <a:cs typeface="Bai Jamjuree"/>
              <a:sym typeface="Bai Jamjuree"/>
            </a:endParaRPr>
          </a:p>
        </p:txBody>
      </p:sp>
      <p:sp>
        <p:nvSpPr>
          <p:cNvPr id="1379" name="Google Shape;1379;p45"/>
          <p:cNvSpPr txBox="1"/>
          <p:nvPr/>
        </p:nvSpPr>
        <p:spPr>
          <a:xfrm flipH="1">
            <a:off x="6604825" y="1738648"/>
            <a:ext cx="1812300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    Realise CdM8 part</a:t>
            </a:r>
          </a:p>
        </p:txBody>
      </p:sp>
      <p:cxnSp>
        <p:nvCxnSpPr>
          <p:cNvPr id="1393" name="Google Shape;1393;p45"/>
          <p:cNvCxnSpPr>
            <a:cxnSpLocks/>
          </p:cNvCxnSpPr>
          <p:nvPr/>
        </p:nvCxnSpPr>
        <p:spPr>
          <a:xfrm rot="5400000">
            <a:off x="4220725" y="-103803"/>
            <a:ext cx="688800" cy="58917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" name="Google Shape;1395;p45">
            <a:extLst>
              <a:ext uri="{FF2B5EF4-FFF2-40B4-BE49-F238E27FC236}">
                <a16:creationId xmlns:a16="http://schemas.microsoft.com/office/drawing/2014/main" id="{8CED5F5F-91FE-46FA-87FC-5BC97A796CAA}"/>
              </a:ext>
            </a:extLst>
          </p:cNvPr>
          <p:cNvCxnSpPr>
            <a:cxnSpLocks/>
          </p:cNvCxnSpPr>
          <p:nvPr/>
        </p:nvCxnSpPr>
        <p:spPr>
          <a:xfrm>
            <a:off x="2999192" y="2263560"/>
            <a:ext cx="1515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" name="Google Shape;1395;p45">
            <a:extLst>
              <a:ext uri="{FF2B5EF4-FFF2-40B4-BE49-F238E27FC236}">
                <a16:creationId xmlns:a16="http://schemas.microsoft.com/office/drawing/2014/main" id="{6EF49A00-196F-1691-B1AB-FCCAB25A4AB8}"/>
              </a:ext>
            </a:extLst>
          </p:cNvPr>
          <p:cNvCxnSpPr/>
          <p:nvPr/>
        </p:nvCxnSpPr>
        <p:spPr>
          <a:xfrm>
            <a:off x="5869391" y="2266540"/>
            <a:ext cx="1515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Google Shape;1374;p45">
            <a:extLst>
              <a:ext uri="{FF2B5EF4-FFF2-40B4-BE49-F238E27FC236}">
                <a16:creationId xmlns:a16="http://schemas.microsoft.com/office/drawing/2014/main" id="{5A6533F0-5C98-A2A0-ECE5-2626C2717AE2}"/>
              </a:ext>
            </a:extLst>
          </p:cNvPr>
          <p:cNvSpPr txBox="1"/>
          <p:nvPr/>
        </p:nvSpPr>
        <p:spPr>
          <a:xfrm flipH="1">
            <a:off x="898721" y="3327363"/>
            <a:ext cx="18123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rPr>
              <a:t>Step 4</a:t>
            </a:r>
            <a:endParaRPr sz="2000" b="1" dirty="0">
              <a:solidFill>
                <a:schemeClr val="dk1"/>
              </a:solidFill>
              <a:latin typeface="Bai Jamjuree"/>
              <a:ea typeface="Bai Jamjuree"/>
              <a:cs typeface="Bai Jamjuree"/>
              <a:sym typeface="Bai Jamjuree"/>
            </a:endParaRPr>
          </a:p>
        </p:txBody>
      </p:sp>
      <p:sp>
        <p:nvSpPr>
          <p:cNvPr id="15" name="Google Shape;1375;p45">
            <a:extLst>
              <a:ext uri="{FF2B5EF4-FFF2-40B4-BE49-F238E27FC236}">
                <a16:creationId xmlns:a16="http://schemas.microsoft.com/office/drawing/2014/main" id="{7946B3C3-D891-F02F-75CD-6219B55E05D3}"/>
              </a:ext>
            </a:extLst>
          </p:cNvPr>
          <p:cNvSpPr txBox="1"/>
          <p:nvPr/>
        </p:nvSpPr>
        <p:spPr>
          <a:xfrm flipH="1">
            <a:off x="1044917" y="3891572"/>
            <a:ext cx="2030025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Connect both parts</a:t>
            </a:r>
          </a:p>
        </p:txBody>
      </p:sp>
      <p:sp>
        <p:nvSpPr>
          <p:cNvPr id="16" name="Google Shape;1376;p45">
            <a:extLst>
              <a:ext uri="{FF2B5EF4-FFF2-40B4-BE49-F238E27FC236}">
                <a16:creationId xmlns:a16="http://schemas.microsoft.com/office/drawing/2014/main" id="{75108FE0-14FB-E95C-7F8E-995B96325880}"/>
              </a:ext>
            </a:extLst>
          </p:cNvPr>
          <p:cNvSpPr txBox="1"/>
          <p:nvPr/>
        </p:nvSpPr>
        <p:spPr>
          <a:xfrm flipH="1">
            <a:off x="3550038" y="3327362"/>
            <a:ext cx="18123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rPr>
              <a:t>Step 5</a:t>
            </a:r>
            <a:endParaRPr sz="2000" b="1" dirty="0">
              <a:solidFill>
                <a:schemeClr val="dk1"/>
              </a:solidFill>
              <a:latin typeface="Bai Jamjuree"/>
              <a:ea typeface="Bai Jamjuree"/>
              <a:cs typeface="Bai Jamjuree"/>
              <a:sym typeface="Bai Jamjuree"/>
            </a:endParaRPr>
          </a:p>
        </p:txBody>
      </p:sp>
      <p:sp>
        <p:nvSpPr>
          <p:cNvPr id="17" name="Google Shape;1377;p45">
            <a:extLst>
              <a:ext uri="{FF2B5EF4-FFF2-40B4-BE49-F238E27FC236}">
                <a16:creationId xmlns:a16="http://schemas.microsoft.com/office/drawing/2014/main" id="{A7FCD017-F908-67DD-56F2-1C47FA1839D6}"/>
              </a:ext>
            </a:extLst>
          </p:cNvPr>
          <p:cNvSpPr txBox="1"/>
          <p:nvPr/>
        </p:nvSpPr>
        <p:spPr>
          <a:xfrm flipH="1">
            <a:off x="3609979" y="4069333"/>
            <a:ext cx="2605228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GB" sz="1200" b="1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Realise Check for bags </a:t>
            </a:r>
          </a:p>
          <a:p>
            <a:r>
              <a:rPr lang="en-GB" sz="1200" b="1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and fix it part</a:t>
            </a:r>
          </a:p>
        </p:txBody>
      </p:sp>
      <p:sp>
        <p:nvSpPr>
          <p:cNvPr id="18" name="Google Shape;1378;p45">
            <a:extLst>
              <a:ext uri="{FF2B5EF4-FFF2-40B4-BE49-F238E27FC236}">
                <a16:creationId xmlns:a16="http://schemas.microsoft.com/office/drawing/2014/main" id="{80C602D2-8502-EBD5-A1B3-7D4F0586FEE9}"/>
              </a:ext>
            </a:extLst>
          </p:cNvPr>
          <p:cNvSpPr txBox="1"/>
          <p:nvPr/>
        </p:nvSpPr>
        <p:spPr>
          <a:xfrm flipH="1">
            <a:off x="6604775" y="3327363"/>
            <a:ext cx="18123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rPr>
              <a:t>Step 6</a:t>
            </a:r>
            <a:endParaRPr sz="2000" b="1" dirty="0">
              <a:solidFill>
                <a:schemeClr val="dk1"/>
              </a:solidFill>
              <a:latin typeface="Bai Jamjuree"/>
              <a:ea typeface="Bai Jamjuree"/>
              <a:cs typeface="Bai Jamjuree"/>
              <a:sym typeface="Bai Jamjuree"/>
            </a:endParaRPr>
          </a:p>
        </p:txBody>
      </p:sp>
      <p:sp>
        <p:nvSpPr>
          <p:cNvPr id="19" name="Google Shape;1379;p45">
            <a:extLst>
              <a:ext uri="{FF2B5EF4-FFF2-40B4-BE49-F238E27FC236}">
                <a16:creationId xmlns:a16="http://schemas.microsoft.com/office/drawing/2014/main" id="{BC902124-F1CC-96BA-F235-8B02FBB0DDD6}"/>
              </a:ext>
            </a:extLst>
          </p:cNvPr>
          <p:cNvSpPr txBox="1"/>
          <p:nvPr/>
        </p:nvSpPr>
        <p:spPr>
          <a:xfrm flipH="1">
            <a:off x="6750244" y="3891572"/>
            <a:ext cx="1812300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Optimise it</a:t>
            </a:r>
          </a:p>
        </p:txBody>
      </p:sp>
      <p:cxnSp>
        <p:nvCxnSpPr>
          <p:cNvPr id="20" name="Google Shape;1395;p45">
            <a:extLst>
              <a:ext uri="{FF2B5EF4-FFF2-40B4-BE49-F238E27FC236}">
                <a16:creationId xmlns:a16="http://schemas.microsoft.com/office/drawing/2014/main" id="{9378DC10-8394-7687-E14E-B3014FD3D865}"/>
              </a:ext>
            </a:extLst>
          </p:cNvPr>
          <p:cNvCxnSpPr>
            <a:cxnSpLocks/>
          </p:cNvCxnSpPr>
          <p:nvPr/>
        </p:nvCxnSpPr>
        <p:spPr>
          <a:xfrm>
            <a:off x="2999192" y="3550476"/>
            <a:ext cx="1515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" name="Google Shape;1395;p45">
            <a:extLst>
              <a:ext uri="{FF2B5EF4-FFF2-40B4-BE49-F238E27FC236}">
                <a16:creationId xmlns:a16="http://schemas.microsoft.com/office/drawing/2014/main" id="{1BFF4452-17C7-032C-AEA7-D30203B72BC8}"/>
              </a:ext>
            </a:extLst>
          </p:cNvPr>
          <p:cNvCxnSpPr/>
          <p:nvPr/>
        </p:nvCxnSpPr>
        <p:spPr>
          <a:xfrm>
            <a:off x="5869391" y="3553456"/>
            <a:ext cx="1515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Google Shape;1007;p33">
            <a:extLst>
              <a:ext uri="{FF2B5EF4-FFF2-40B4-BE49-F238E27FC236}">
                <a16:creationId xmlns:a16="http://schemas.microsoft.com/office/drawing/2014/main" id="{6A567F4D-001D-D5D0-CA37-B6B4C6BBBB15}"/>
              </a:ext>
            </a:extLst>
          </p:cNvPr>
          <p:cNvSpPr txBox="1">
            <a:spLocks/>
          </p:cNvSpPr>
          <p:nvPr/>
        </p:nvSpPr>
        <p:spPr>
          <a:xfrm>
            <a:off x="-8842585" y="3608039"/>
            <a:ext cx="6236685" cy="92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r>
              <a:rPr lang="en-US"/>
              <a:t>Problem Statement</a:t>
            </a:r>
            <a:endParaRPr lang="en-US" dirty="0"/>
          </a:p>
        </p:txBody>
      </p:sp>
      <p:sp>
        <p:nvSpPr>
          <p:cNvPr id="3" name="Google Shape;1009;p33">
            <a:extLst>
              <a:ext uri="{FF2B5EF4-FFF2-40B4-BE49-F238E27FC236}">
                <a16:creationId xmlns:a16="http://schemas.microsoft.com/office/drawing/2014/main" id="{0AD43F38-568C-E9DF-34F8-39670E1D6F69}"/>
              </a:ext>
            </a:extLst>
          </p:cNvPr>
          <p:cNvSpPr txBox="1">
            <a:spLocks/>
          </p:cNvSpPr>
          <p:nvPr/>
        </p:nvSpPr>
        <p:spPr>
          <a:xfrm>
            <a:off x="-8842584" y="2682839"/>
            <a:ext cx="1707300" cy="92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/>
              <a:t>{02}</a:t>
            </a:r>
            <a:endParaRPr lang="en" dirty="0"/>
          </a:p>
        </p:txBody>
      </p:sp>
      <p:grpSp>
        <p:nvGrpSpPr>
          <p:cNvPr id="4" name="Google Shape;1018;p33">
            <a:extLst>
              <a:ext uri="{FF2B5EF4-FFF2-40B4-BE49-F238E27FC236}">
                <a16:creationId xmlns:a16="http://schemas.microsoft.com/office/drawing/2014/main" id="{61FBF0BE-9EDF-8A7B-9DCC-A14860C7DB7B}"/>
              </a:ext>
            </a:extLst>
          </p:cNvPr>
          <p:cNvGrpSpPr/>
          <p:nvPr/>
        </p:nvGrpSpPr>
        <p:grpSpPr>
          <a:xfrm>
            <a:off x="-3592629" y="877584"/>
            <a:ext cx="2276280" cy="2449778"/>
            <a:chOff x="6468825" y="784320"/>
            <a:chExt cx="2276280" cy="2449778"/>
          </a:xfrm>
        </p:grpSpPr>
        <p:grpSp>
          <p:nvGrpSpPr>
            <p:cNvPr id="5" name="Google Shape;1019;p33">
              <a:extLst>
                <a:ext uri="{FF2B5EF4-FFF2-40B4-BE49-F238E27FC236}">
                  <a16:creationId xmlns:a16="http://schemas.microsoft.com/office/drawing/2014/main" id="{C4357D46-B590-5F7F-1488-D1F73D11628D}"/>
                </a:ext>
              </a:extLst>
            </p:cNvPr>
            <p:cNvGrpSpPr/>
            <p:nvPr/>
          </p:nvGrpSpPr>
          <p:grpSpPr>
            <a:xfrm>
              <a:off x="6468825" y="784320"/>
              <a:ext cx="2276280" cy="1557360"/>
              <a:chOff x="8155300" y="1485770"/>
              <a:chExt cx="2276280" cy="1557360"/>
            </a:xfrm>
          </p:grpSpPr>
          <p:sp>
            <p:nvSpPr>
              <p:cNvPr id="26" name="Google Shape;1020;p33">
                <a:extLst>
                  <a:ext uri="{FF2B5EF4-FFF2-40B4-BE49-F238E27FC236}">
                    <a16:creationId xmlns:a16="http://schemas.microsoft.com/office/drawing/2014/main" id="{DFCAA7B5-2C65-05D8-FD92-75C7A0EB9FBA}"/>
                  </a:ext>
                </a:extLst>
              </p:cNvPr>
              <p:cNvSpPr/>
              <p:nvPr/>
            </p:nvSpPr>
            <p:spPr>
              <a:xfrm>
                <a:off x="8155300" y="1485770"/>
                <a:ext cx="2276280" cy="1557360"/>
              </a:xfrm>
              <a:custGeom>
                <a:avLst/>
                <a:gdLst/>
                <a:ahLst/>
                <a:cxnLst/>
                <a:rect l="l" t="t" r="r" b="b"/>
                <a:pathLst>
                  <a:path w="6323" h="4326" extrusionOk="0">
                    <a:moveTo>
                      <a:pt x="6080" y="4326"/>
                    </a:moveTo>
                    <a:lnTo>
                      <a:pt x="6080" y="4326"/>
                    </a:lnTo>
                    <a:cubicBezTo>
                      <a:pt x="243" y="4326"/>
                      <a:pt x="243" y="4326"/>
                      <a:pt x="243" y="4326"/>
                    </a:cubicBezTo>
                    <a:cubicBezTo>
                      <a:pt x="112" y="4326"/>
                      <a:pt x="0" y="4214"/>
                      <a:pt x="0" y="4083"/>
                    </a:cubicBezTo>
                    <a:cubicBezTo>
                      <a:pt x="0" y="232"/>
                      <a:pt x="0" y="232"/>
                      <a:pt x="0" y="232"/>
                    </a:cubicBezTo>
                    <a:cubicBezTo>
                      <a:pt x="0" y="102"/>
                      <a:pt x="112" y="0"/>
                      <a:pt x="243" y="0"/>
                    </a:cubicBezTo>
                    <a:cubicBezTo>
                      <a:pt x="6080" y="0"/>
                      <a:pt x="6080" y="0"/>
                      <a:pt x="6080" y="0"/>
                    </a:cubicBezTo>
                    <a:cubicBezTo>
                      <a:pt x="6211" y="0"/>
                      <a:pt x="6323" y="102"/>
                      <a:pt x="6323" y="232"/>
                    </a:cubicBezTo>
                    <a:cubicBezTo>
                      <a:pt x="6323" y="4083"/>
                      <a:pt x="6323" y="4083"/>
                      <a:pt x="6323" y="4083"/>
                    </a:cubicBezTo>
                    <a:cubicBezTo>
                      <a:pt x="6323" y="4214"/>
                      <a:pt x="6211" y="4326"/>
                      <a:pt x="6080" y="4326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" name="Google Shape;1021;p33">
                <a:extLst>
                  <a:ext uri="{FF2B5EF4-FFF2-40B4-BE49-F238E27FC236}">
                    <a16:creationId xmlns:a16="http://schemas.microsoft.com/office/drawing/2014/main" id="{3D63E735-62A6-87A6-B440-9223B6B28A53}"/>
                  </a:ext>
                </a:extLst>
              </p:cNvPr>
              <p:cNvSpPr/>
              <p:nvPr/>
            </p:nvSpPr>
            <p:spPr>
              <a:xfrm>
                <a:off x="8209300" y="1646330"/>
                <a:ext cx="2168280" cy="1342800"/>
              </a:xfrm>
              <a:custGeom>
                <a:avLst/>
                <a:gdLst/>
                <a:ahLst/>
                <a:cxnLst/>
                <a:rect l="l" t="t" r="r" b="b"/>
                <a:pathLst>
                  <a:path w="6023" h="3730" extrusionOk="0">
                    <a:moveTo>
                      <a:pt x="0" y="3646"/>
                    </a:moveTo>
                    <a:lnTo>
                      <a:pt x="0" y="3646"/>
                    </a:lnTo>
                    <a:cubicBezTo>
                      <a:pt x="0" y="84"/>
                      <a:pt x="0" y="84"/>
                      <a:pt x="0" y="84"/>
                    </a:cubicBezTo>
                    <a:cubicBezTo>
                      <a:pt x="0" y="38"/>
                      <a:pt x="38" y="0"/>
                      <a:pt x="84" y="0"/>
                    </a:cubicBezTo>
                    <a:cubicBezTo>
                      <a:pt x="5940" y="0"/>
                      <a:pt x="5940" y="0"/>
                      <a:pt x="5940" y="0"/>
                    </a:cubicBezTo>
                    <a:cubicBezTo>
                      <a:pt x="5987" y="0"/>
                      <a:pt x="6023" y="38"/>
                      <a:pt x="6023" y="84"/>
                    </a:cubicBezTo>
                    <a:cubicBezTo>
                      <a:pt x="6023" y="3646"/>
                      <a:pt x="6023" y="3646"/>
                      <a:pt x="6023" y="3646"/>
                    </a:cubicBezTo>
                    <a:cubicBezTo>
                      <a:pt x="6023" y="3693"/>
                      <a:pt x="5987" y="3730"/>
                      <a:pt x="5940" y="3730"/>
                    </a:cubicBezTo>
                    <a:cubicBezTo>
                      <a:pt x="84" y="3730"/>
                      <a:pt x="84" y="3730"/>
                      <a:pt x="84" y="3730"/>
                    </a:cubicBezTo>
                    <a:cubicBezTo>
                      <a:pt x="38" y="3730"/>
                      <a:pt x="0" y="3693"/>
                      <a:pt x="0" y="3646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" name="Google Shape;1022;p33">
                <a:extLst>
                  <a:ext uri="{FF2B5EF4-FFF2-40B4-BE49-F238E27FC236}">
                    <a16:creationId xmlns:a16="http://schemas.microsoft.com/office/drawing/2014/main" id="{8067E385-FA99-B41D-0E3B-D577928538DB}"/>
                  </a:ext>
                </a:extLst>
              </p:cNvPr>
              <p:cNvSpPr/>
              <p:nvPr/>
            </p:nvSpPr>
            <p:spPr>
              <a:xfrm>
                <a:off x="10005340" y="1529330"/>
                <a:ext cx="77040" cy="80280"/>
              </a:xfrm>
              <a:custGeom>
                <a:avLst/>
                <a:gdLst/>
                <a:ahLst/>
                <a:cxnLst/>
                <a:rect l="l" t="t" r="r" b="b"/>
                <a:pathLst>
                  <a:path w="214" h="223" extrusionOk="0">
                    <a:moveTo>
                      <a:pt x="214" y="111"/>
                    </a:moveTo>
                    <a:lnTo>
                      <a:pt x="214" y="111"/>
                    </a:lnTo>
                    <a:cubicBezTo>
                      <a:pt x="214" y="167"/>
                      <a:pt x="168" y="223"/>
                      <a:pt x="102" y="223"/>
                    </a:cubicBezTo>
                    <a:cubicBezTo>
                      <a:pt x="46" y="223"/>
                      <a:pt x="0" y="167"/>
                      <a:pt x="0" y="111"/>
                    </a:cubicBezTo>
                    <a:cubicBezTo>
                      <a:pt x="0" y="46"/>
                      <a:pt x="46" y="0"/>
                      <a:pt x="102" y="0"/>
                    </a:cubicBezTo>
                    <a:cubicBezTo>
                      <a:pt x="168" y="0"/>
                      <a:pt x="214" y="46"/>
                      <a:pt x="214" y="1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35275" rIns="90000" bIns="352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" name="Google Shape;1023;p33">
                <a:extLst>
                  <a:ext uri="{FF2B5EF4-FFF2-40B4-BE49-F238E27FC236}">
                    <a16:creationId xmlns:a16="http://schemas.microsoft.com/office/drawing/2014/main" id="{D30E6760-0E6D-BEF5-7C9B-832249C9EA2B}"/>
                  </a:ext>
                </a:extLst>
              </p:cNvPr>
              <p:cNvSpPr/>
              <p:nvPr/>
            </p:nvSpPr>
            <p:spPr>
              <a:xfrm>
                <a:off x="10129180" y="1529330"/>
                <a:ext cx="80640" cy="80280"/>
              </a:xfrm>
              <a:custGeom>
                <a:avLst/>
                <a:gdLst/>
                <a:ahLst/>
                <a:cxnLst/>
                <a:rect l="l" t="t" r="r" b="b"/>
                <a:pathLst>
                  <a:path w="224" h="223" extrusionOk="0">
                    <a:moveTo>
                      <a:pt x="224" y="111"/>
                    </a:moveTo>
                    <a:lnTo>
                      <a:pt x="224" y="111"/>
                    </a:lnTo>
                    <a:cubicBezTo>
                      <a:pt x="224" y="167"/>
                      <a:pt x="168" y="223"/>
                      <a:pt x="112" y="223"/>
                    </a:cubicBezTo>
                    <a:cubicBezTo>
                      <a:pt x="48" y="223"/>
                      <a:pt x="0" y="167"/>
                      <a:pt x="0" y="111"/>
                    </a:cubicBezTo>
                    <a:cubicBezTo>
                      <a:pt x="0" y="46"/>
                      <a:pt x="48" y="0"/>
                      <a:pt x="112" y="0"/>
                    </a:cubicBezTo>
                    <a:cubicBezTo>
                      <a:pt x="168" y="0"/>
                      <a:pt x="224" y="46"/>
                      <a:pt x="224" y="1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35275" rIns="90000" bIns="352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" name="Google Shape;1024;p33">
                <a:extLst>
                  <a:ext uri="{FF2B5EF4-FFF2-40B4-BE49-F238E27FC236}">
                    <a16:creationId xmlns:a16="http://schemas.microsoft.com/office/drawing/2014/main" id="{C55DC444-9CAF-3C2C-CA41-D9509AEDFB97}"/>
                  </a:ext>
                </a:extLst>
              </p:cNvPr>
              <p:cNvSpPr/>
              <p:nvPr/>
            </p:nvSpPr>
            <p:spPr>
              <a:xfrm>
                <a:off x="10256980" y="1529330"/>
                <a:ext cx="77040" cy="80280"/>
              </a:xfrm>
              <a:custGeom>
                <a:avLst/>
                <a:gdLst/>
                <a:ahLst/>
                <a:cxnLst/>
                <a:rect l="l" t="t" r="r" b="b"/>
                <a:pathLst>
                  <a:path w="214" h="223" extrusionOk="0">
                    <a:moveTo>
                      <a:pt x="214" y="111"/>
                    </a:moveTo>
                    <a:lnTo>
                      <a:pt x="214" y="111"/>
                    </a:lnTo>
                    <a:cubicBezTo>
                      <a:pt x="214" y="167"/>
                      <a:pt x="168" y="223"/>
                      <a:pt x="103" y="223"/>
                    </a:cubicBezTo>
                    <a:cubicBezTo>
                      <a:pt x="46" y="223"/>
                      <a:pt x="0" y="167"/>
                      <a:pt x="0" y="111"/>
                    </a:cubicBezTo>
                    <a:cubicBezTo>
                      <a:pt x="0" y="46"/>
                      <a:pt x="46" y="0"/>
                      <a:pt x="103" y="0"/>
                    </a:cubicBezTo>
                    <a:cubicBezTo>
                      <a:pt x="168" y="0"/>
                      <a:pt x="214" y="46"/>
                      <a:pt x="214" y="1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35275" rIns="90000" bIns="352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" name="Google Shape;1025;p33">
                <a:extLst>
                  <a:ext uri="{FF2B5EF4-FFF2-40B4-BE49-F238E27FC236}">
                    <a16:creationId xmlns:a16="http://schemas.microsoft.com/office/drawing/2014/main" id="{1C665A22-8E5E-29C4-17A4-D9CD55B01461}"/>
                  </a:ext>
                </a:extLst>
              </p:cNvPr>
              <p:cNvSpPr/>
              <p:nvPr/>
            </p:nvSpPr>
            <p:spPr>
              <a:xfrm>
                <a:off x="8286700" y="2220170"/>
                <a:ext cx="2017080" cy="47160"/>
              </a:xfrm>
              <a:custGeom>
                <a:avLst/>
                <a:gdLst/>
                <a:ahLst/>
                <a:cxnLst/>
                <a:rect l="l" t="t" r="r" b="b"/>
                <a:pathLst>
                  <a:path w="5603" h="131" extrusionOk="0">
                    <a:moveTo>
                      <a:pt x="5603" y="131"/>
                    </a:moveTo>
                    <a:lnTo>
                      <a:pt x="0" y="131"/>
                    </a:lnTo>
                    <a:lnTo>
                      <a:pt x="0" y="0"/>
                    </a:lnTo>
                    <a:lnTo>
                      <a:pt x="5603" y="0"/>
                    </a:lnTo>
                    <a:lnTo>
                      <a:pt x="5603" y="1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2150" rIns="90000" bIns="215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" name="Google Shape;1026;p33">
                <a:extLst>
                  <a:ext uri="{FF2B5EF4-FFF2-40B4-BE49-F238E27FC236}">
                    <a16:creationId xmlns:a16="http://schemas.microsoft.com/office/drawing/2014/main" id="{F64A476C-DC1C-C358-B8F5-B0705DFE0205}"/>
                  </a:ext>
                </a:extLst>
              </p:cNvPr>
              <p:cNvSpPr/>
              <p:nvPr/>
            </p:nvSpPr>
            <p:spPr>
              <a:xfrm>
                <a:off x="8286700" y="2304410"/>
                <a:ext cx="2017080" cy="47160"/>
              </a:xfrm>
              <a:custGeom>
                <a:avLst/>
                <a:gdLst/>
                <a:ahLst/>
                <a:cxnLst/>
                <a:rect l="l" t="t" r="r" b="b"/>
                <a:pathLst>
                  <a:path w="5603" h="131" extrusionOk="0">
                    <a:moveTo>
                      <a:pt x="5603" y="131"/>
                    </a:moveTo>
                    <a:lnTo>
                      <a:pt x="0" y="131"/>
                    </a:lnTo>
                    <a:lnTo>
                      <a:pt x="0" y="0"/>
                    </a:lnTo>
                    <a:lnTo>
                      <a:pt x="5603" y="0"/>
                    </a:lnTo>
                    <a:lnTo>
                      <a:pt x="5603" y="1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2150" rIns="90000" bIns="215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" name="Google Shape;1027;p33">
                <a:extLst>
                  <a:ext uri="{FF2B5EF4-FFF2-40B4-BE49-F238E27FC236}">
                    <a16:creationId xmlns:a16="http://schemas.microsoft.com/office/drawing/2014/main" id="{29198CBC-F9E3-D8A7-041E-8CB2AEA11380}"/>
                  </a:ext>
                </a:extLst>
              </p:cNvPr>
              <p:cNvSpPr/>
              <p:nvPr/>
            </p:nvSpPr>
            <p:spPr>
              <a:xfrm>
                <a:off x="8286700" y="2388290"/>
                <a:ext cx="1832400" cy="43560"/>
              </a:xfrm>
              <a:custGeom>
                <a:avLst/>
                <a:gdLst/>
                <a:ahLst/>
                <a:cxnLst/>
                <a:rect l="l" t="t" r="r" b="b"/>
                <a:pathLst>
                  <a:path w="5090" h="121" extrusionOk="0">
                    <a:moveTo>
                      <a:pt x="5090" y="121"/>
                    </a:moveTo>
                    <a:lnTo>
                      <a:pt x="0" y="121"/>
                    </a:lnTo>
                    <a:lnTo>
                      <a:pt x="0" y="0"/>
                    </a:lnTo>
                    <a:lnTo>
                      <a:pt x="5090" y="0"/>
                    </a:lnTo>
                    <a:lnTo>
                      <a:pt x="5090" y="12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" name="Google Shape;1028;p33">
                <a:extLst>
                  <a:ext uri="{FF2B5EF4-FFF2-40B4-BE49-F238E27FC236}">
                    <a16:creationId xmlns:a16="http://schemas.microsoft.com/office/drawing/2014/main" id="{D972B6B8-3931-5631-CC30-BF1370A40A36}"/>
                  </a:ext>
                </a:extLst>
              </p:cNvPr>
              <p:cNvSpPr/>
              <p:nvPr/>
            </p:nvSpPr>
            <p:spPr>
              <a:xfrm>
                <a:off x="8286700" y="2472170"/>
                <a:ext cx="1832400" cy="43560"/>
              </a:xfrm>
              <a:custGeom>
                <a:avLst/>
                <a:gdLst/>
                <a:ahLst/>
                <a:cxnLst/>
                <a:rect l="l" t="t" r="r" b="b"/>
                <a:pathLst>
                  <a:path w="5090" h="121" extrusionOk="0">
                    <a:moveTo>
                      <a:pt x="5090" y="121"/>
                    </a:moveTo>
                    <a:lnTo>
                      <a:pt x="0" y="121"/>
                    </a:lnTo>
                    <a:lnTo>
                      <a:pt x="0" y="0"/>
                    </a:lnTo>
                    <a:lnTo>
                      <a:pt x="5090" y="0"/>
                    </a:lnTo>
                    <a:lnTo>
                      <a:pt x="5090" y="12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" name="Google Shape;1029;p33">
                <a:extLst>
                  <a:ext uri="{FF2B5EF4-FFF2-40B4-BE49-F238E27FC236}">
                    <a16:creationId xmlns:a16="http://schemas.microsoft.com/office/drawing/2014/main" id="{03C123B9-4CBA-E56B-4B2B-ACFFFF2B4A21}"/>
                  </a:ext>
                </a:extLst>
              </p:cNvPr>
              <p:cNvSpPr/>
              <p:nvPr/>
            </p:nvSpPr>
            <p:spPr>
              <a:xfrm>
                <a:off x="8286700" y="2556050"/>
                <a:ext cx="1607760" cy="43920"/>
              </a:xfrm>
              <a:custGeom>
                <a:avLst/>
                <a:gdLst/>
                <a:ahLst/>
                <a:cxnLst/>
                <a:rect l="l" t="t" r="r" b="b"/>
                <a:pathLst>
                  <a:path w="4466" h="122" extrusionOk="0">
                    <a:moveTo>
                      <a:pt x="4466" y="122"/>
                    </a:moveTo>
                    <a:lnTo>
                      <a:pt x="0" y="122"/>
                    </a:lnTo>
                    <a:lnTo>
                      <a:pt x="0" y="0"/>
                    </a:lnTo>
                    <a:lnTo>
                      <a:pt x="4466" y="0"/>
                    </a:lnTo>
                    <a:lnTo>
                      <a:pt x="4466" y="122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" name="Google Shape;1030;p33">
                <a:extLst>
                  <a:ext uri="{FF2B5EF4-FFF2-40B4-BE49-F238E27FC236}">
                    <a16:creationId xmlns:a16="http://schemas.microsoft.com/office/drawing/2014/main" id="{5BC7487A-ABE9-D088-2608-A6A3A19E9DC0}"/>
                  </a:ext>
                </a:extLst>
              </p:cNvPr>
              <p:cNvSpPr/>
              <p:nvPr/>
            </p:nvSpPr>
            <p:spPr>
              <a:xfrm>
                <a:off x="8286700" y="2640290"/>
                <a:ext cx="1607760" cy="43560"/>
              </a:xfrm>
              <a:custGeom>
                <a:avLst/>
                <a:gdLst/>
                <a:ahLst/>
                <a:cxnLst/>
                <a:rect l="l" t="t" r="r" b="b"/>
                <a:pathLst>
                  <a:path w="4466" h="121" extrusionOk="0">
                    <a:moveTo>
                      <a:pt x="4466" y="121"/>
                    </a:moveTo>
                    <a:lnTo>
                      <a:pt x="0" y="121"/>
                    </a:lnTo>
                    <a:lnTo>
                      <a:pt x="0" y="0"/>
                    </a:lnTo>
                    <a:lnTo>
                      <a:pt x="4466" y="0"/>
                    </a:lnTo>
                    <a:lnTo>
                      <a:pt x="4466" y="12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" name="Google Shape;1031;p33">
                <a:extLst>
                  <a:ext uri="{FF2B5EF4-FFF2-40B4-BE49-F238E27FC236}">
                    <a16:creationId xmlns:a16="http://schemas.microsoft.com/office/drawing/2014/main" id="{731A9594-5D75-8EEB-E9CC-3AB7531CD005}"/>
                  </a:ext>
                </a:extLst>
              </p:cNvPr>
              <p:cNvSpPr/>
              <p:nvPr/>
            </p:nvSpPr>
            <p:spPr>
              <a:xfrm>
                <a:off x="8286700" y="2737490"/>
                <a:ext cx="600480" cy="43560"/>
              </a:xfrm>
              <a:custGeom>
                <a:avLst/>
                <a:gdLst/>
                <a:ahLst/>
                <a:cxnLst/>
                <a:rect l="l" t="t" r="r" b="b"/>
                <a:pathLst>
                  <a:path w="1668" h="121" extrusionOk="0">
                    <a:moveTo>
                      <a:pt x="1668" y="121"/>
                    </a:moveTo>
                    <a:lnTo>
                      <a:pt x="0" y="121"/>
                    </a:lnTo>
                    <a:lnTo>
                      <a:pt x="0" y="0"/>
                    </a:lnTo>
                    <a:lnTo>
                      <a:pt x="1668" y="0"/>
                    </a:lnTo>
                    <a:lnTo>
                      <a:pt x="1668" y="12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" name="Google Shape;1032;p33">
                <a:extLst>
                  <a:ext uri="{FF2B5EF4-FFF2-40B4-BE49-F238E27FC236}">
                    <a16:creationId xmlns:a16="http://schemas.microsoft.com/office/drawing/2014/main" id="{4C4D1048-A168-604F-4D2C-F17B6F230C5D}"/>
                  </a:ext>
                </a:extLst>
              </p:cNvPr>
              <p:cNvSpPr/>
              <p:nvPr/>
            </p:nvSpPr>
            <p:spPr>
              <a:xfrm>
                <a:off x="8286700" y="2821370"/>
                <a:ext cx="600480" cy="43560"/>
              </a:xfrm>
              <a:custGeom>
                <a:avLst/>
                <a:gdLst/>
                <a:ahLst/>
                <a:cxnLst/>
                <a:rect l="l" t="t" r="r" b="b"/>
                <a:pathLst>
                  <a:path w="1668" h="121" extrusionOk="0">
                    <a:moveTo>
                      <a:pt x="1668" y="121"/>
                    </a:moveTo>
                    <a:lnTo>
                      <a:pt x="0" y="121"/>
                    </a:lnTo>
                    <a:lnTo>
                      <a:pt x="0" y="0"/>
                    </a:lnTo>
                    <a:lnTo>
                      <a:pt x="1668" y="0"/>
                    </a:lnTo>
                    <a:lnTo>
                      <a:pt x="1668" y="12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" name="Google Shape;1033;p33">
              <a:extLst>
                <a:ext uri="{FF2B5EF4-FFF2-40B4-BE49-F238E27FC236}">
                  <a16:creationId xmlns:a16="http://schemas.microsoft.com/office/drawing/2014/main" id="{00E69996-6225-AECA-D40C-916960BBB1DC}"/>
                </a:ext>
              </a:extLst>
            </p:cNvPr>
            <p:cNvGrpSpPr/>
            <p:nvPr/>
          </p:nvGrpSpPr>
          <p:grpSpPr>
            <a:xfrm>
              <a:off x="6549825" y="2872424"/>
              <a:ext cx="835100" cy="361675"/>
              <a:chOff x="7910000" y="2495799"/>
              <a:chExt cx="835100" cy="361675"/>
            </a:xfrm>
          </p:grpSpPr>
          <p:sp>
            <p:nvSpPr>
              <p:cNvPr id="12" name="Google Shape;1034;p33">
                <a:extLst>
                  <a:ext uri="{FF2B5EF4-FFF2-40B4-BE49-F238E27FC236}">
                    <a16:creationId xmlns:a16="http://schemas.microsoft.com/office/drawing/2014/main" id="{2AB40A74-2ADA-E5EF-CE4D-C03F07C16958}"/>
                  </a:ext>
                </a:extLst>
              </p:cNvPr>
              <p:cNvSpPr/>
              <p:nvPr/>
            </p:nvSpPr>
            <p:spPr>
              <a:xfrm>
                <a:off x="7910000" y="2495799"/>
                <a:ext cx="835100" cy="361675"/>
              </a:xfrm>
              <a:custGeom>
                <a:avLst/>
                <a:gdLst/>
                <a:ahLst/>
                <a:cxnLst/>
                <a:rect l="l" t="t" r="r" b="b"/>
                <a:pathLst>
                  <a:path w="1838" h="796" extrusionOk="0">
                    <a:moveTo>
                      <a:pt x="10" y="755"/>
                    </a:moveTo>
                    <a:lnTo>
                      <a:pt x="10" y="755"/>
                    </a:lnTo>
                    <a:cubicBezTo>
                      <a:pt x="57" y="718"/>
                      <a:pt x="131" y="653"/>
                      <a:pt x="188" y="559"/>
                    </a:cubicBezTo>
                    <a:cubicBezTo>
                      <a:pt x="141" y="504"/>
                      <a:pt x="103" y="420"/>
                      <a:pt x="103" y="336"/>
                    </a:cubicBezTo>
                    <a:cubicBezTo>
                      <a:pt x="103" y="149"/>
                      <a:pt x="253" y="0"/>
                      <a:pt x="439" y="0"/>
                    </a:cubicBezTo>
                    <a:cubicBezTo>
                      <a:pt x="1502" y="0"/>
                      <a:pt x="1502" y="0"/>
                      <a:pt x="1502" y="0"/>
                    </a:cubicBezTo>
                    <a:cubicBezTo>
                      <a:pt x="1689" y="0"/>
                      <a:pt x="1838" y="149"/>
                      <a:pt x="1838" y="336"/>
                    </a:cubicBezTo>
                    <a:cubicBezTo>
                      <a:pt x="1838" y="522"/>
                      <a:pt x="1689" y="671"/>
                      <a:pt x="1502" y="671"/>
                    </a:cubicBezTo>
                    <a:cubicBezTo>
                      <a:pt x="439" y="671"/>
                      <a:pt x="439" y="671"/>
                      <a:pt x="439" y="671"/>
                    </a:cubicBezTo>
                    <a:cubicBezTo>
                      <a:pt x="420" y="671"/>
                      <a:pt x="402" y="671"/>
                      <a:pt x="393" y="662"/>
                    </a:cubicBezTo>
                    <a:cubicBezTo>
                      <a:pt x="308" y="746"/>
                      <a:pt x="188" y="811"/>
                      <a:pt x="19" y="793"/>
                    </a:cubicBezTo>
                    <a:cubicBezTo>
                      <a:pt x="1" y="793"/>
                      <a:pt x="-9" y="764"/>
                      <a:pt x="10" y="755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" name="Google Shape;1035;p33">
                <a:extLst>
                  <a:ext uri="{FF2B5EF4-FFF2-40B4-BE49-F238E27FC236}">
                    <a16:creationId xmlns:a16="http://schemas.microsoft.com/office/drawing/2014/main" id="{5FFE8A4B-1EB3-2E45-E3E6-F2D1AA5CAE50}"/>
                  </a:ext>
                </a:extLst>
              </p:cNvPr>
              <p:cNvSpPr/>
              <p:nvPr/>
            </p:nvSpPr>
            <p:spPr>
              <a:xfrm>
                <a:off x="8554272" y="2588944"/>
                <a:ext cx="110408" cy="110411"/>
              </a:xfrm>
              <a:custGeom>
                <a:avLst/>
                <a:gdLst/>
                <a:ahLst/>
                <a:cxnLst/>
                <a:rect l="l" t="t" r="r" b="b"/>
                <a:pathLst>
                  <a:path w="243" h="243" extrusionOk="0">
                    <a:moveTo>
                      <a:pt x="0" y="122"/>
                    </a:moveTo>
                    <a:lnTo>
                      <a:pt x="0" y="122"/>
                    </a:lnTo>
                    <a:cubicBezTo>
                      <a:pt x="0" y="187"/>
                      <a:pt x="56" y="243"/>
                      <a:pt x="121" y="243"/>
                    </a:cubicBezTo>
                    <a:cubicBezTo>
                      <a:pt x="187" y="243"/>
                      <a:pt x="243" y="187"/>
                      <a:pt x="243" y="122"/>
                    </a:cubicBezTo>
                    <a:cubicBezTo>
                      <a:pt x="243" y="56"/>
                      <a:pt x="187" y="0"/>
                      <a:pt x="121" y="0"/>
                    </a:cubicBezTo>
                    <a:cubicBezTo>
                      <a:pt x="56" y="0"/>
                      <a:pt x="0" y="56"/>
                      <a:pt x="0" y="12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2475" rIns="90000" bIns="424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" name="Google Shape;1036;p33">
                <a:extLst>
                  <a:ext uri="{FF2B5EF4-FFF2-40B4-BE49-F238E27FC236}">
                    <a16:creationId xmlns:a16="http://schemas.microsoft.com/office/drawing/2014/main" id="{6F6CF8C2-C76C-207D-1C3D-24EE37382950}"/>
                  </a:ext>
                </a:extLst>
              </p:cNvPr>
              <p:cNvSpPr/>
              <p:nvPr/>
            </p:nvSpPr>
            <p:spPr>
              <a:xfrm>
                <a:off x="8384798" y="2588944"/>
                <a:ext cx="110408" cy="110411"/>
              </a:xfrm>
              <a:custGeom>
                <a:avLst/>
                <a:gdLst/>
                <a:ahLst/>
                <a:cxnLst/>
                <a:rect l="l" t="t" r="r" b="b"/>
                <a:pathLst>
                  <a:path w="243" h="243" extrusionOk="0">
                    <a:moveTo>
                      <a:pt x="0" y="122"/>
                    </a:moveTo>
                    <a:lnTo>
                      <a:pt x="0" y="122"/>
                    </a:lnTo>
                    <a:cubicBezTo>
                      <a:pt x="0" y="187"/>
                      <a:pt x="56" y="243"/>
                      <a:pt x="122" y="243"/>
                    </a:cubicBezTo>
                    <a:cubicBezTo>
                      <a:pt x="187" y="243"/>
                      <a:pt x="243" y="187"/>
                      <a:pt x="243" y="122"/>
                    </a:cubicBezTo>
                    <a:cubicBezTo>
                      <a:pt x="243" y="56"/>
                      <a:pt x="187" y="0"/>
                      <a:pt x="122" y="0"/>
                    </a:cubicBezTo>
                    <a:cubicBezTo>
                      <a:pt x="56" y="0"/>
                      <a:pt x="0" y="56"/>
                      <a:pt x="0" y="12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2475" rIns="90000" bIns="424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" name="Google Shape;1037;p33">
                <a:extLst>
                  <a:ext uri="{FF2B5EF4-FFF2-40B4-BE49-F238E27FC236}">
                    <a16:creationId xmlns:a16="http://schemas.microsoft.com/office/drawing/2014/main" id="{7FF0398B-01E0-A8E4-3005-E525CCA1603A}"/>
                  </a:ext>
                </a:extLst>
              </p:cNvPr>
              <p:cNvSpPr/>
              <p:nvPr/>
            </p:nvSpPr>
            <p:spPr>
              <a:xfrm>
                <a:off x="8215779" y="2588944"/>
                <a:ext cx="105410" cy="110411"/>
              </a:xfrm>
              <a:custGeom>
                <a:avLst/>
                <a:gdLst/>
                <a:ahLst/>
                <a:cxnLst/>
                <a:rect l="l" t="t" r="r" b="b"/>
                <a:pathLst>
                  <a:path w="232" h="243" extrusionOk="0">
                    <a:moveTo>
                      <a:pt x="0" y="122"/>
                    </a:moveTo>
                    <a:lnTo>
                      <a:pt x="0" y="122"/>
                    </a:lnTo>
                    <a:cubicBezTo>
                      <a:pt x="0" y="187"/>
                      <a:pt x="55" y="243"/>
                      <a:pt x="121" y="243"/>
                    </a:cubicBezTo>
                    <a:cubicBezTo>
                      <a:pt x="186" y="243"/>
                      <a:pt x="232" y="187"/>
                      <a:pt x="232" y="122"/>
                    </a:cubicBezTo>
                    <a:cubicBezTo>
                      <a:pt x="232" y="56"/>
                      <a:pt x="186" y="0"/>
                      <a:pt x="121" y="0"/>
                    </a:cubicBezTo>
                    <a:cubicBezTo>
                      <a:pt x="55" y="0"/>
                      <a:pt x="0" y="56"/>
                      <a:pt x="0" y="12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2475" rIns="90000" bIns="424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" name="Google Shape;1038;p33">
                <a:extLst>
                  <a:ext uri="{FF2B5EF4-FFF2-40B4-BE49-F238E27FC236}">
                    <a16:creationId xmlns:a16="http://schemas.microsoft.com/office/drawing/2014/main" id="{6D390055-1742-ACEF-34BF-4D62632094D4}"/>
                  </a:ext>
                </a:extLst>
              </p:cNvPr>
              <p:cNvSpPr/>
              <p:nvPr/>
            </p:nvSpPr>
            <p:spPr>
              <a:xfrm>
                <a:off x="8045851" y="2588944"/>
                <a:ext cx="105864" cy="110411"/>
              </a:xfrm>
              <a:custGeom>
                <a:avLst/>
                <a:gdLst/>
                <a:ahLst/>
                <a:cxnLst/>
                <a:rect l="l" t="t" r="r" b="b"/>
                <a:pathLst>
                  <a:path w="233" h="243" extrusionOk="0">
                    <a:moveTo>
                      <a:pt x="0" y="122"/>
                    </a:moveTo>
                    <a:lnTo>
                      <a:pt x="0" y="122"/>
                    </a:lnTo>
                    <a:cubicBezTo>
                      <a:pt x="0" y="187"/>
                      <a:pt x="56" y="243"/>
                      <a:pt x="121" y="243"/>
                    </a:cubicBezTo>
                    <a:cubicBezTo>
                      <a:pt x="187" y="243"/>
                      <a:pt x="233" y="187"/>
                      <a:pt x="233" y="122"/>
                    </a:cubicBezTo>
                    <a:cubicBezTo>
                      <a:pt x="233" y="56"/>
                      <a:pt x="187" y="0"/>
                      <a:pt x="121" y="0"/>
                    </a:cubicBezTo>
                    <a:cubicBezTo>
                      <a:pt x="56" y="0"/>
                      <a:pt x="0" y="56"/>
                      <a:pt x="0" y="12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2475" rIns="90000" bIns="424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" name="Google Shape;1039;p33">
              <a:extLst>
                <a:ext uri="{FF2B5EF4-FFF2-40B4-BE49-F238E27FC236}">
                  <a16:creationId xmlns:a16="http://schemas.microsoft.com/office/drawing/2014/main" id="{66E8C282-0375-353F-1A52-12DBF5D64ACF}"/>
                </a:ext>
              </a:extLst>
            </p:cNvPr>
            <p:cNvGrpSpPr/>
            <p:nvPr/>
          </p:nvGrpSpPr>
          <p:grpSpPr>
            <a:xfrm>
              <a:off x="7186125" y="2511450"/>
              <a:ext cx="924450" cy="93600"/>
              <a:chOff x="7186125" y="2511450"/>
              <a:chExt cx="924450" cy="93600"/>
            </a:xfrm>
          </p:grpSpPr>
          <p:cxnSp>
            <p:nvCxnSpPr>
              <p:cNvPr id="8" name="Google Shape;1040;p33">
                <a:extLst>
                  <a:ext uri="{FF2B5EF4-FFF2-40B4-BE49-F238E27FC236}">
                    <a16:creationId xmlns:a16="http://schemas.microsoft.com/office/drawing/2014/main" id="{E19219C8-89EB-BFEB-5F40-DB55EC1200ED}"/>
                  </a:ext>
                </a:extLst>
              </p:cNvPr>
              <p:cNvCxnSpPr/>
              <p:nvPr/>
            </p:nvCxnSpPr>
            <p:spPr>
              <a:xfrm>
                <a:off x="7240450" y="2558250"/>
                <a:ext cx="8103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9" name="Google Shape;1041;p33">
                <a:extLst>
                  <a:ext uri="{FF2B5EF4-FFF2-40B4-BE49-F238E27FC236}">
                    <a16:creationId xmlns:a16="http://schemas.microsoft.com/office/drawing/2014/main" id="{7EA9E718-6E1C-98FA-844C-7F960923C879}"/>
                  </a:ext>
                </a:extLst>
              </p:cNvPr>
              <p:cNvSpPr/>
              <p:nvPr/>
            </p:nvSpPr>
            <p:spPr>
              <a:xfrm>
                <a:off x="7186125" y="2523300"/>
                <a:ext cx="69900" cy="699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10" name="Google Shape;1042;p33">
                <a:extLst>
                  <a:ext uri="{FF2B5EF4-FFF2-40B4-BE49-F238E27FC236}">
                    <a16:creationId xmlns:a16="http://schemas.microsoft.com/office/drawing/2014/main" id="{C43673E0-15A0-A452-0C5A-B646BBBC49F6}"/>
                  </a:ext>
                </a:extLst>
              </p:cNvPr>
              <p:cNvSpPr/>
              <p:nvPr/>
            </p:nvSpPr>
            <p:spPr>
              <a:xfrm>
                <a:off x="8016975" y="2511450"/>
                <a:ext cx="93600" cy="9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</p:grpSp>
      </p:grpSp>
      <p:sp>
        <p:nvSpPr>
          <p:cNvPr id="1401" name="Google Shape;1351;p43">
            <a:extLst>
              <a:ext uri="{FF2B5EF4-FFF2-40B4-BE49-F238E27FC236}">
                <a16:creationId xmlns:a16="http://schemas.microsoft.com/office/drawing/2014/main" id="{5139FD70-F9C7-1B64-F4F9-DE4D9AF2B835}"/>
              </a:ext>
            </a:extLst>
          </p:cNvPr>
          <p:cNvSpPr txBox="1">
            <a:spLocks/>
          </p:cNvSpPr>
          <p:nvPr/>
        </p:nvSpPr>
        <p:spPr>
          <a:xfrm>
            <a:off x="720000" y="-1502201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r>
              <a:rPr lang="en-GB"/>
              <a:t>Logisim &amp; CdM8</a:t>
            </a:r>
            <a:endParaRPr lang="en-GB" dirty="0"/>
          </a:p>
        </p:txBody>
      </p:sp>
      <p:sp>
        <p:nvSpPr>
          <p:cNvPr id="1402" name="Google Shape;1353;p43">
            <a:extLst>
              <a:ext uri="{FF2B5EF4-FFF2-40B4-BE49-F238E27FC236}">
                <a16:creationId xmlns:a16="http://schemas.microsoft.com/office/drawing/2014/main" id="{F70ED88E-98F5-F5A7-9E17-D693D022ED73}"/>
              </a:ext>
            </a:extLst>
          </p:cNvPr>
          <p:cNvSpPr txBox="1"/>
          <p:nvPr/>
        </p:nvSpPr>
        <p:spPr>
          <a:xfrm>
            <a:off x="-198125" y="5447846"/>
            <a:ext cx="2052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rPr>
              <a:t>Logisim</a:t>
            </a:r>
            <a:endParaRPr sz="2000" b="1" dirty="0">
              <a:solidFill>
                <a:schemeClr val="dk1"/>
              </a:solidFill>
              <a:latin typeface="Bai Jamjuree"/>
              <a:ea typeface="Bai Jamjuree"/>
              <a:cs typeface="Bai Jamjuree"/>
              <a:sym typeface="Bai Jamjuree"/>
            </a:endParaRPr>
          </a:p>
        </p:txBody>
      </p:sp>
      <p:sp>
        <p:nvSpPr>
          <p:cNvPr id="1403" name="Google Shape;1354;p43">
            <a:extLst>
              <a:ext uri="{FF2B5EF4-FFF2-40B4-BE49-F238E27FC236}">
                <a16:creationId xmlns:a16="http://schemas.microsoft.com/office/drawing/2014/main" id="{75A06A95-9BA6-A8D4-C009-F01C6E5E78CB}"/>
              </a:ext>
            </a:extLst>
          </p:cNvPr>
          <p:cNvSpPr txBox="1"/>
          <p:nvPr/>
        </p:nvSpPr>
        <p:spPr>
          <a:xfrm>
            <a:off x="724226" y="5840181"/>
            <a:ext cx="2052600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Display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System of generation cells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Changing rules</a:t>
            </a:r>
          </a:p>
        </p:txBody>
      </p:sp>
      <p:sp>
        <p:nvSpPr>
          <p:cNvPr id="1404" name="Google Shape;1355;p43">
            <a:extLst>
              <a:ext uri="{FF2B5EF4-FFF2-40B4-BE49-F238E27FC236}">
                <a16:creationId xmlns:a16="http://schemas.microsoft.com/office/drawing/2014/main" id="{E8B5E5A7-8FAC-DCCC-59EB-76FB59E3AF46}"/>
              </a:ext>
            </a:extLst>
          </p:cNvPr>
          <p:cNvSpPr txBox="1"/>
          <p:nvPr/>
        </p:nvSpPr>
        <p:spPr>
          <a:xfrm>
            <a:off x="-433325" y="6663601"/>
            <a:ext cx="2052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rPr>
              <a:t>Cdm8</a:t>
            </a:r>
            <a:endParaRPr sz="2000" b="1" dirty="0">
              <a:solidFill>
                <a:schemeClr val="dk1"/>
              </a:solidFill>
              <a:latin typeface="Bai Jamjuree"/>
              <a:ea typeface="Bai Jamjuree"/>
              <a:cs typeface="Bai Jamjuree"/>
              <a:sym typeface="Bai Jamjuree"/>
            </a:endParaRPr>
          </a:p>
        </p:txBody>
      </p:sp>
      <p:sp>
        <p:nvSpPr>
          <p:cNvPr id="1405" name="Google Shape;1356;p43">
            <a:extLst>
              <a:ext uri="{FF2B5EF4-FFF2-40B4-BE49-F238E27FC236}">
                <a16:creationId xmlns:a16="http://schemas.microsoft.com/office/drawing/2014/main" id="{B826771B-A30E-8726-98E3-E5BF789007F8}"/>
              </a:ext>
            </a:extLst>
          </p:cNvPr>
          <p:cNvSpPr txBox="1"/>
          <p:nvPr/>
        </p:nvSpPr>
        <p:spPr>
          <a:xfrm>
            <a:off x="724226" y="7009801"/>
            <a:ext cx="2349203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Game Management – Keyboard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" sz="120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406" name="Google Shape;1359;p43">
            <a:extLst>
              <a:ext uri="{FF2B5EF4-FFF2-40B4-BE49-F238E27FC236}">
                <a16:creationId xmlns:a16="http://schemas.microsoft.com/office/drawing/2014/main" id="{02A13467-3830-D33C-0379-A4BA0F79EC2E}"/>
              </a:ext>
            </a:extLst>
          </p:cNvPr>
          <p:cNvSpPr/>
          <p:nvPr/>
        </p:nvSpPr>
        <p:spPr>
          <a:xfrm>
            <a:off x="1936800" y="5568415"/>
            <a:ext cx="235200" cy="2352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407" name="Google Shape;1360;p43">
            <a:extLst>
              <a:ext uri="{FF2B5EF4-FFF2-40B4-BE49-F238E27FC236}">
                <a16:creationId xmlns:a16="http://schemas.microsoft.com/office/drawing/2014/main" id="{15A76336-8311-5E4B-9D51-ED9A794CB79A}"/>
              </a:ext>
            </a:extLst>
          </p:cNvPr>
          <p:cNvSpPr/>
          <p:nvPr/>
        </p:nvSpPr>
        <p:spPr>
          <a:xfrm>
            <a:off x="1701600" y="6774601"/>
            <a:ext cx="235200" cy="235200"/>
          </a:xfrm>
          <a:prstGeom prst="ellipse">
            <a:avLst/>
          </a:prstGeom>
          <a:solidFill>
            <a:schemeClr val="accen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408" name="Google Shape;1359;p43">
            <a:extLst>
              <a:ext uri="{FF2B5EF4-FFF2-40B4-BE49-F238E27FC236}">
                <a16:creationId xmlns:a16="http://schemas.microsoft.com/office/drawing/2014/main" id="{9A41F408-CAA8-8F6B-3246-6A1C3C5501D7}"/>
              </a:ext>
            </a:extLst>
          </p:cNvPr>
          <p:cNvSpPr/>
          <p:nvPr/>
        </p:nvSpPr>
        <p:spPr>
          <a:xfrm>
            <a:off x="1701600" y="6774601"/>
            <a:ext cx="235200" cy="2352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409" name="Google Shape;1360;p43">
            <a:extLst>
              <a:ext uri="{FF2B5EF4-FFF2-40B4-BE49-F238E27FC236}">
                <a16:creationId xmlns:a16="http://schemas.microsoft.com/office/drawing/2014/main" id="{410C6920-12C1-4DA1-0D05-81C7069C17BF}"/>
              </a:ext>
            </a:extLst>
          </p:cNvPr>
          <p:cNvSpPr/>
          <p:nvPr/>
        </p:nvSpPr>
        <p:spPr>
          <a:xfrm>
            <a:off x="1936800" y="5568415"/>
            <a:ext cx="235200" cy="235200"/>
          </a:xfrm>
          <a:prstGeom prst="ellipse">
            <a:avLst/>
          </a:prstGeom>
          <a:solidFill>
            <a:schemeClr val="accen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1410" name="Picture 2">
            <a:extLst>
              <a:ext uri="{FF2B5EF4-FFF2-40B4-BE49-F238E27FC236}">
                <a16:creationId xmlns:a16="http://schemas.microsoft.com/office/drawing/2014/main" id="{66B95CF9-10F7-BAF7-1FA9-946C499AEB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1332" y="1112200"/>
            <a:ext cx="5313067" cy="3280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" name="Google Shape;1351;p4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Logisim &amp; CdM8</a:t>
            </a:r>
            <a:endParaRPr dirty="0"/>
          </a:p>
        </p:txBody>
      </p:sp>
      <p:sp>
        <p:nvSpPr>
          <p:cNvPr id="1353" name="Google Shape;1353;p43"/>
          <p:cNvSpPr txBox="1"/>
          <p:nvPr/>
        </p:nvSpPr>
        <p:spPr>
          <a:xfrm>
            <a:off x="-202351" y="1485446"/>
            <a:ext cx="2052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rPr>
              <a:t>Logisim</a:t>
            </a:r>
            <a:endParaRPr sz="2000" b="1" dirty="0">
              <a:solidFill>
                <a:schemeClr val="dk1"/>
              </a:solidFill>
              <a:latin typeface="Bai Jamjuree"/>
              <a:ea typeface="Bai Jamjuree"/>
              <a:cs typeface="Bai Jamjuree"/>
              <a:sym typeface="Bai Jamjuree"/>
            </a:endParaRPr>
          </a:p>
        </p:txBody>
      </p:sp>
      <p:sp>
        <p:nvSpPr>
          <p:cNvPr id="1354" name="Google Shape;1354;p43"/>
          <p:cNvSpPr txBox="1"/>
          <p:nvPr/>
        </p:nvSpPr>
        <p:spPr>
          <a:xfrm>
            <a:off x="720000" y="1877781"/>
            <a:ext cx="2052600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Display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System of generation cells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Changing rules</a:t>
            </a:r>
          </a:p>
        </p:txBody>
      </p:sp>
      <p:sp>
        <p:nvSpPr>
          <p:cNvPr id="1355" name="Google Shape;1355;p43"/>
          <p:cNvSpPr txBox="1"/>
          <p:nvPr/>
        </p:nvSpPr>
        <p:spPr>
          <a:xfrm>
            <a:off x="-437551" y="2701201"/>
            <a:ext cx="2052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rPr>
              <a:t>Cdm8</a:t>
            </a:r>
            <a:endParaRPr sz="2000" b="1" dirty="0">
              <a:solidFill>
                <a:schemeClr val="dk1"/>
              </a:solidFill>
              <a:latin typeface="Bai Jamjuree"/>
              <a:ea typeface="Bai Jamjuree"/>
              <a:cs typeface="Bai Jamjuree"/>
              <a:sym typeface="Bai Jamjuree"/>
            </a:endParaRPr>
          </a:p>
        </p:txBody>
      </p:sp>
      <p:sp>
        <p:nvSpPr>
          <p:cNvPr id="1356" name="Google Shape;1356;p43"/>
          <p:cNvSpPr txBox="1"/>
          <p:nvPr/>
        </p:nvSpPr>
        <p:spPr>
          <a:xfrm>
            <a:off x="720000" y="3047401"/>
            <a:ext cx="2349203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Game Management – Keyboard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" sz="120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359" name="Google Shape;1359;p43"/>
          <p:cNvSpPr/>
          <p:nvPr/>
        </p:nvSpPr>
        <p:spPr>
          <a:xfrm>
            <a:off x="1932574" y="1606015"/>
            <a:ext cx="235200" cy="2352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360" name="Google Shape;1360;p43"/>
          <p:cNvSpPr/>
          <p:nvPr/>
        </p:nvSpPr>
        <p:spPr>
          <a:xfrm>
            <a:off x="1697374" y="2812201"/>
            <a:ext cx="235200" cy="235200"/>
          </a:xfrm>
          <a:prstGeom prst="ellipse">
            <a:avLst/>
          </a:prstGeom>
          <a:solidFill>
            <a:schemeClr val="accen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91DFA609-CC3C-70F7-AF3F-4224913D2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0933" y="825850"/>
            <a:ext cx="5313067" cy="3280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1359;p43">
            <a:extLst>
              <a:ext uri="{FF2B5EF4-FFF2-40B4-BE49-F238E27FC236}">
                <a16:creationId xmlns:a16="http://schemas.microsoft.com/office/drawing/2014/main" id="{7E952A25-7A72-3662-A819-768362546C5C}"/>
              </a:ext>
            </a:extLst>
          </p:cNvPr>
          <p:cNvSpPr/>
          <p:nvPr/>
        </p:nvSpPr>
        <p:spPr>
          <a:xfrm>
            <a:off x="1697374" y="2812201"/>
            <a:ext cx="235200" cy="2352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6" name="Google Shape;1360;p43">
            <a:extLst>
              <a:ext uri="{FF2B5EF4-FFF2-40B4-BE49-F238E27FC236}">
                <a16:creationId xmlns:a16="http://schemas.microsoft.com/office/drawing/2014/main" id="{AAE98CC7-7294-AC44-62C1-CA74E064CE1D}"/>
              </a:ext>
            </a:extLst>
          </p:cNvPr>
          <p:cNvSpPr/>
          <p:nvPr/>
        </p:nvSpPr>
        <p:spPr>
          <a:xfrm>
            <a:off x="1932574" y="1606015"/>
            <a:ext cx="235200" cy="235200"/>
          </a:xfrm>
          <a:prstGeom prst="ellipse">
            <a:avLst/>
          </a:prstGeom>
          <a:solidFill>
            <a:schemeClr val="accen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367" name="Google Shape;1007;p33">
            <a:extLst>
              <a:ext uri="{FF2B5EF4-FFF2-40B4-BE49-F238E27FC236}">
                <a16:creationId xmlns:a16="http://schemas.microsoft.com/office/drawing/2014/main" id="{412C76D6-84BC-9455-6BA9-43E7B78834FB}"/>
              </a:ext>
            </a:extLst>
          </p:cNvPr>
          <p:cNvSpPr txBox="1">
            <a:spLocks/>
          </p:cNvSpPr>
          <p:nvPr/>
        </p:nvSpPr>
        <p:spPr>
          <a:xfrm>
            <a:off x="13122000" y="3557053"/>
            <a:ext cx="4161367" cy="92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r>
              <a:rPr lang="en-US"/>
              <a:t>Hardware</a:t>
            </a:r>
            <a:endParaRPr lang="en-US" dirty="0"/>
          </a:p>
        </p:txBody>
      </p:sp>
      <p:sp>
        <p:nvSpPr>
          <p:cNvPr id="1368" name="Google Shape;1009;p33">
            <a:extLst>
              <a:ext uri="{FF2B5EF4-FFF2-40B4-BE49-F238E27FC236}">
                <a16:creationId xmlns:a16="http://schemas.microsoft.com/office/drawing/2014/main" id="{6F439F62-1436-DE62-2CE6-6B55F712E313}"/>
              </a:ext>
            </a:extLst>
          </p:cNvPr>
          <p:cNvSpPr txBox="1">
            <a:spLocks/>
          </p:cNvSpPr>
          <p:nvPr/>
        </p:nvSpPr>
        <p:spPr>
          <a:xfrm>
            <a:off x="13122001" y="2631853"/>
            <a:ext cx="1707300" cy="92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/>
              <a:t>{03}</a:t>
            </a:r>
            <a:endParaRPr lang="en" dirty="0"/>
          </a:p>
        </p:txBody>
      </p:sp>
      <p:grpSp>
        <p:nvGrpSpPr>
          <p:cNvPr id="1369" name="Google Shape;1095;p35">
            <a:extLst>
              <a:ext uri="{FF2B5EF4-FFF2-40B4-BE49-F238E27FC236}">
                <a16:creationId xmlns:a16="http://schemas.microsoft.com/office/drawing/2014/main" id="{95DA672D-C112-DCEC-C1F6-150849F7534E}"/>
              </a:ext>
            </a:extLst>
          </p:cNvPr>
          <p:cNvGrpSpPr/>
          <p:nvPr/>
        </p:nvGrpSpPr>
        <p:grpSpPr>
          <a:xfrm>
            <a:off x="14225839" y="759704"/>
            <a:ext cx="3511049" cy="946949"/>
            <a:chOff x="1824922" y="3783614"/>
            <a:chExt cx="3511049" cy="946949"/>
          </a:xfrm>
        </p:grpSpPr>
        <p:grpSp>
          <p:nvGrpSpPr>
            <p:cNvPr id="1370" name="Google Shape;1096;p35">
              <a:extLst>
                <a:ext uri="{FF2B5EF4-FFF2-40B4-BE49-F238E27FC236}">
                  <a16:creationId xmlns:a16="http://schemas.microsoft.com/office/drawing/2014/main" id="{DCB03ADB-23EC-B928-6B91-DAD25D8A4A3E}"/>
                </a:ext>
              </a:extLst>
            </p:cNvPr>
            <p:cNvGrpSpPr/>
            <p:nvPr/>
          </p:nvGrpSpPr>
          <p:grpSpPr>
            <a:xfrm>
              <a:off x="3721391" y="3841161"/>
              <a:ext cx="1240034" cy="819801"/>
              <a:chOff x="1725900" y="2910063"/>
              <a:chExt cx="1326240" cy="876792"/>
            </a:xfrm>
          </p:grpSpPr>
          <p:sp>
            <p:nvSpPr>
              <p:cNvPr id="1387" name="Google Shape;1097;p35">
                <a:extLst>
                  <a:ext uri="{FF2B5EF4-FFF2-40B4-BE49-F238E27FC236}">
                    <a16:creationId xmlns:a16="http://schemas.microsoft.com/office/drawing/2014/main" id="{C22EE59F-FA97-1D34-1577-EDB7F889B678}"/>
                  </a:ext>
                </a:extLst>
              </p:cNvPr>
              <p:cNvSpPr/>
              <p:nvPr/>
            </p:nvSpPr>
            <p:spPr>
              <a:xfrm>
                <a:off x="1725900" y="2910063"/>
                <a:ext cx="1288800" cy="851100"/>
              </a:xfrm>
              <a:prstGeom prst="rect">
                <a:avLst/>
              </a:prstGeom>
              <a:noFill/>
              <a:ln w="19050" cap="flat" cmpd="sng">
                <a:solidFill>
                  <a:schemeClr val="dk1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Source Code Pro"/>
                  <a:ea typeface="Source Code Pro"/>
                  <a:cs typeface="Source Code Pro"/>
                  <a:sym typeface="Source Code Pro"/>
                </a:endParaRPr>
              </a:p>
            </p:txBody>
          </p:sp>
          <p:sp>
            <p:nvSpPr>
              <p:cNvPr id="1388" name="Google Shape;1099;p35">
                <a:extLst>
                  <a:ext uri="{FF2B5EF4-FFF2-40B4-BE49-F238E27FC236}">
                    <a16:creationId xmlns:a16="http://schemas.microsoft.com/office/drawing/2014/main" id="{C764F834-17CB-9C6A-ACAB-997A8C3E3826}"/>
                  </a:ext>
                </a:extLst>
              </p:cNvPr>
              <p:cNvSpPr/>
              <p:nvPr/>
            </p:nvSpPr>
            <p:spPr>
              <a:xfrm>
                <a:off x="2017500" y="3175935"/>
                <a:ext cx="1034640" cy="610920"/>
              </a:xfrm>
              <a:custGeom>
                <a:avLst/>
                <a:gdLst/>
                <a:ahLst/>
                <a:cxnLst/>
                <a:rect l="l" t="t" r="r" b="b"/>
                <a:pathLst>
                  <a:path w="2874" h="1697" extrusionOk="0">
                    <a:moveTo>
                      <a:pt x="2874" y="1697"/>
                    </a:moveTo>
                    <a:lnTo>
                      <a:pt x="0" y="1697"/>
                    </a:lnTo>
                    <a:lnTo>
                      <a:pt x="907" y="0"/>
                    </a:lnTo>
                    <a:lnTo>
                      <a:pt x="1594" y="1167"/>
                    </a:lnTo>
                    <a:lnTo>
                      <a:pt x="2051" y="677"/>
                    </a:lnTo>
                    <a:lnTo>
                      <a:pt x="2874" y="1697"/>
                    </a:lnTo>
                    <a:close/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4750" tIns="59750" rIns="104750" bIns="5975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9" name="Google Shape;1100;p35">
                <a:extLst>
                  <a:ext uri="{FF2B5EF4-FFF2-40B4-BE49-F238E27FC236}">
                    <a16:creationId xmlns:a16="http://schemas.microsoft.com/office/drawing/2014/main" id="{DFE782E4-713E-8F49-5A17-E7F609F3F48A}"/>
                  </a:ext>
                </a:extLst>
              </p:cNvPr>
              <p:cNvSpPr/>
              <p:nvPr/>
            </p:nvSpPr>
            <p:spPr>
              <a:xfrm>
                <a:off x="2538780" y="3108615"/>
                <a:ext cx="198360" cy="202320"/>
              </a:xfrm>
              <a:custGeom>
                <a:avLst/>
                <a:gdLst/>
                <a:ahLst/>
                <a:cxnLst/>
                <a:rect l="l" t="t" r="r" b="b"/>
                <a:pathLst>
                  <a:path w="551" h="562" extrusionOk="0">
                    <a:moveTo>
                      <a:pt x="551" y="281"/>
                    </a:moveTo>
                    <a:lnTo>
                      <a:pt x="551" y="281"/>
                    </a:lnTo>
                    <a:cubicBezTo>
                      <a:pt x="551" y="427"/>
                      <a:pt x="426" y="562"/>
                      <a:pt x="270" y="562"/>
                    </a:cubicBezTo>
                    <a:cubicBezTo>
                      <a:pt x="125" y="562"/>
                      <a:pt x="0" y="427"/>
                      <a:pt x="0" y="281"/>
                    </a:cubicBezTo>
                    <a:cubicBezTo>
                      <a:pt x="0" y="125"/>
                      <a:pt x="125" y="0"/>
                      <a:pt x="270" y="0"/>
                    </a:cubicBezTo>
                    <a:cubicBezTo>
                      <a:pt x="426" y="0"/>
                      <a:pt x="551" y="125"/>
                      <a:pt x="551" y="281"/>
                    </a:cubicBezTo>
                    <a:close/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4750" tIns="59750" rIns="104750" bIns="5975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71" name="Google Shape;1102;p35">
              <a:extLst>
                <a:ext uri="{FF2B5EF4-FFF2-40B4-BE49-F238E27FC236}">
                  <a16:creationId xmlns:a16="http://schemas.microsoft.com/office/drawing/2014/main" id="{D4BFE888-8EB8-7E05-D5E6-8DC68E726F3A}"/>
                </a:ext>
              </a:extLst>
            </p:cNvPr>
            <p:cNvGrpSpPr/>
            <p:nvPr/>
          </p:nvGrpSpPr>
          <p:grpSpPr>
            <a:xfrm>
              <a:off x="2244767" y="4082411"/>
              <a:ext cx="1132050" cy="403929"/>
              <a:chOff x="5934417" y="1200624"/>
              <a:chExt cx="1132050" cy="403929"/>
            </a:xfrm>
          </p:grpSpPr>
          <p:sp>
            <p:nvSpPr>
              <p:cNvPr id="1381" name="Google Shape;1103;p35">
                <a:extLst>
                  <a:ext uri="{FF2B5EF4-FFF2-40B4-BE49-F238E27FC236}">
                    <a16:creationId xmlns:a16="http://schemas.microsoft.com/office/drawing/2014/main" id="{DF4011BB-8CB5-7C0F-3138-30CF7560B9B5}"/>
                  </a:ext>
                </a:extLst>
              </p:cNvPr>
              <p:cNvSpPr/>
              <p:nvPr/>
            </p:nvSpPr>
            <p:spPr>
              <a:xfrm>
                <a:off x="5934417" y="1200624"/>
                <a:ext cx="78850" cy="78804"/>
              </a:xfrm>
              <a:custGeom>
                <a:avLst/>
                <a:gdLst/>
                <a:ahLst/>
                <a:cxnLst/>
                <a:rect l="l" t="t" r="r" b="b"/>
                <a:pathLst>
                  <a:path w="239" h="239" extrusionOk="0">
                    <a:moveTo>
                      <a:pt x="239" y="239"/>
                    </a:moveTo>
                    <a:lnTo>
                      <a:pt x="0" y="239"/>
                    </a:lnTo>
                    <a:lnTo>
                      <a:pt x="0" y="0"/>
                    </a:lnTo>
                    <a:lnTo>
                      <a:pt x="239" y="0"/>
                    </a:lnTo>
                    <a:lnTo>
                      <a:pt x="239" y="23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1025" rIns="90000" bIns="410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2" name="Google Shape;1104;p35">
                <a:extLst>
                  <a:ext uri="{FF2B5EF4-FFF2-40B4-BE49-F238E27FC236}">
                    <a16:creationId xmlns:a16="http://schemas.microsoft.com/office/drawing/2014/main" id="{19FE6701-5396-56CF-988B-4D743741019A}"/>
                  </a:ext>
                </a:extLst>
              </p:cNvPr>
              <p:cNvSpPr/>
              <p:nvPr/>
            </p:nvSpPr>
            <p:spPr>
              <a:xfrm>
                <a:off x="5934417" y="1525749"/>
                <a:ext cx="78850" cy="78804"/>
              </a:xfrm>
              <a:custGeom>
                <a:avLst/>
                <a:gdLst/>
                <a:ahLst/>
                <a:cxnLst/>
                <a:rect l="l" t="t" r="r" b="b"/>
                <a:pathLst>
                  <a:path w="239" h="239" extrusionOk="0">
                    <a:moveTo>
                      <a:pt x="239" y="239"/>
                    </a:moveTo>
                    <a:lnTo>
                      <a:pt x="0" y="239"/>
                    </a:lnTo>
                    <a:lnTo>
                      <a:pt x="0" y="0"/>
                    </a:lnTo>
                    <a:lnTo>
                      <a:pt x="239" y="0"/>
                    </a:lnTo>
                    <a:lnTo>
                      <a:pt x="239" y="23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1025" rIns="90000" bIns="410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3" name="Google Shape;1105;p35">
                <a:extLst>
                  <a:ext uri="{FF2B5EF4-FFF2-40B4-BE49-F238E27FC236}">
                    <a16:creationId xmlns:a16="http://schemas.microsoft.com/office/drawing/2014/main" id="{D5A56432-BBF3-730B-475D-1A0AFB02E2AD}"/>
                  </a:ext>
                </a:extLst>
              </p:cNvPr>
              <p:cNvSpPr/>
              <p:nvPr/>
            </p:nvSpPr>
            <p:spPr>
              <a:xfrm>
                <a:off x="5972675" y="1240627"/>
                <a:ext cx="1055400" cy="332100"/>
              </a:xfrm>
              <a:prstGeom prst="rect">
                <a:avLst/>
              </a:prstGeom>
              <a:noFill/>
              <a:ln w="19050" cap="flat" cmpd="sng">
                <a:solidFill>
                  <a:schemeClr val="dk1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onymous Pro"/>
                  <a:ea typeface="Anonymous Pro"/>
                  <a:cs typeface="Anonymous Pro"/>
                  <a:sym typeface="Anonymous Pro"/>
                </a:endParaRPr>
              </a:p>
            </p:txBody>
          </p:sp>
          <p:sp>
            <p:nvSpPr>
              <p:cNvPr id="1384" name="Google Shape;1106;p35">
                <a:extLst>
                  <a:ext uri="{FF2B5EF4-FFF2-40B4-BE49-F238E27FC236}">
                    <a16:creationId xmlns:a16="http://schemas.microsoft.com/office/drawing/2014/main" id="{951DC87C-960E-57B1-AC26-AF5A51627D44}"/>
                  </a:ext>
                </a:extLst>
              </p:cNvPr>
              <p:cNvSpPr txBox="1"/>
              <p:nvPr/>
            </p:nvSpPr>
            <p:spPr>
              <a:xfrm>
                <a:off x="6139098" y="1250264"/>
                <a:ext cx="722700" cy="31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b="1" strike="noStrike">
                    <a:solidFill>
                      <a:schemeClr val="dk1"/>
                    </a:solidFill>
                    <a:latin typeface="Bai Jamjuree"/>
                    <a:ea typeface="Bai Jamjuree"/>
                    <a:cs typeface="Bai Jamjuree"/>
                    <a:sym typeface="Bai Jamjuree"/>
                  </a:rPr>
                  <a:t>WWW</a:t>
                </a:r>
                <a:endParaRPr b="1" strike="noStrike">
                  <a:solidFill>
                    <a:schemeClr val="dk1"/>
                  </a:solidFill>
                  <a:latin typeface="Bai Jamjuree"/>
                  <a:ea typeface="Bai Jamjuree"/>
                  <a:cs typeface="Bai Jamjuree"/>
                  <a:sym typeface="Bai Jamjuree"/>
                </a:endParaRPr>
              </a:p>
            </p:txBody>
          </p:sp>
          <p:sp>
            <p:nvSpPr>
              <p:cNvPr id="1385" name="Google Shape;1107;p35">
                <a:extLst>
                  <a:ext uri="{FF2B5EF4-FFF2-40B4-BE49-F238E27FC236}">
                    <a16:creationId xmlns:a16="http://schemas.microsoft.com/office/drawing/2014/main" id="{2EA37A41-82FF-AC2D-CF5A-162EAE66D650}"/>
                  </a:ext>
                </a:extLst>
              </p:cNvPr>
              <p:cNvSpPr/>
              <p:nvPr/>
            </p:nvSpPr>
            <p:spPr>
              <a:xfrm>
                <a:off x="6987617" y="1200624"/>
                <a:ext cx="78850" cy="78804"/>
              </a:xfrm>
              <a:custGeom>
                <a:avLst/>
                <a:gdLst/>
                <a:ahLst/>
                <a:cxnLst/>
                <a:rect l="l" t="t" r="r" b="b"/>
                <a:pathLst>
                  <a:path w="239" h="239" extrusionOk="0">
                    <a:moveTo>
                      <a:pt x="239" y="239"/>
                    </a:moveTo>
                    <a:lnTo>
                      <a:pt x="0" y="239"/>
                    </a:lnTo>
                    <a:lnTo>
                      <a:pt x="0" y="0"/>
                    </a:lnTo>
                    <a:lnTo>
                      <a:pt x="239" y="0"/>
                    </a:lnTo>
                    <a:lnTo>
                      <a:pt x="239" y="23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1025" rIns="90000" bIns="410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6" name="Google Shape;1108;p35">
                <a:extLst>
                  <a:ext uri="{FF2B5EF4-FFF2-40B4-BE49-F238E27FC236}">
                    <a16:creationId xmlns:a16="http://schemas.microsoft.com/office/drawing/2014/main" id="{D9AF469B-2216-A9C8-9A22-91C3E15FC851}"/>
                  </a:ext>
                </a:extLst>
              </p:cNvPr>
              <p:cNvSpPr/>
              <p:nvPr/>
            </p:nvSpPr>
            <p:spPr>
              <a:xfrm>
                <a:off x="6987617" y="1525749"/>
                <a:ext cx="78850" cy="78804"/>
              </a:xfrm>
              <a:custGeom>
                <a:avLst/>
                <a:gdLst/>
                <a:ahLst/>
                <a:cxnLst/>
                <a:rect l="l" t="t" r="r" b="b"/>
                <a:pathLst>
                  <a:path w="239" h="239" extrusionOk="0">
                    <a:moveTo>
                      <a:pt x="239" y="239"/>
                    </a:moveTo>
                    <a:lnTo>
                      <a:pt x="0" y="239"/>
                    </a:lnTo>
                    <a:lnTo>
                      <a:pt x="0" y="0"/>
                    </a:lnTo>
                    <a:lnTo>
                      <a:pt x="239" y="0"/>
                    </a:lnTo>
                    <a:lnTo>
                      <a:pt x="239" y="23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1025" rIns="90000" bIns="410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72" name="Google Shape;1109;p35">
              <a:extLst>
                <a:ext uri="{FF2B5EF4-FFF2-40B4-BE49-F238E27FC236}">
                  <a16:creationId xmlns:a16="http://schemas.microsoft.com/office/drawing/2014/main" id="{F8C4689E-E7EF-53E8-816B-747D2121A7BE}"/>
                </a:ext>
              </a:extLst>
            </p:cNvPr>
            <p:cNvGrpSpPr/>
            <p:nvPr/>
          </p:nvGrpSpPr>
          <p:grpSpPr>
            <a:xfrm>
              <a:off x="1824922" y="4515073"/>
              <a:ext cx="177875" cy="177875"/>
              <a:chOff x="2025000" y="896760"/>
              <a:chExt cx="206280" cy="206280"/>
            </a:xfrm>
          </p:grpSpPr>
          <p:sp>
            <p:nvSpPr>
              <p:cNvPr id="1377" name="Google Shape;1110;p35">
                <a:extLst>
                  <a:ext uri="{FF2B5EF4-FFF2-40B4-BE49-F238E27FC236}">
                    <a16:creationId xmlns:a16="http://schemas.microsoft.com/office/drawing/2014/main" id="{1665507B-1A0D-78FB-7B62-CAA8DA1CB322}"/>
                  </a:ext>
                </a:extLst>
              </p:cNvPr>
              <p:cNvSpPr/>
              <p:nvPr/>
            </p:nvSpPr>
            <p:spPr>
              <a:xfrm>
                <a:off x="2122560" y="896760"/>
                <a:ext cx="15120" cy="206280"/>
              </a:xfrm>
              <a:custGeom>
                <a:avLst/>
                <a:gdLst/>
                <a:ahLst/>
                <a:cxnLst/>
                <a:rect l="l" t="t" r="r" b="b"/>
                <a:pathLst>
                  <a:path w="42" h="573" extrusionOk="0">
                    <a:moveTo>
                      <a:pt x="21" y="573"/>
                    </a:moveTo>
                    <a:lnTo>
                      <a:pt x="21" y="573"/>
                    </a:lnTo>
                    <a:cubicBezTo>
                      <a:pt x="10" y="573"/>
                      <a:pt x="0" y="563"/>
                      <a:pt x="0" y="552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11"/>
                      <a:pt x="10" y="0"/>
                      <a:pt x="21" y="0"/>
                    </a:cubicBezTo>
                    <a:cubicBezTo>
                      <a:pt x="31" y="0"/>
                      <a:pt x="42" y="11"/>
                      <a:pt x="42" y="21"/>
                    </a:cubicBezTo>
                    <a:cubicBezTo>
                      <a:pt x="42" y="552"/>
                      <a:pt x="42" y="552"/>
                      <a:pt x="42" y="552"/>
                    </a:cubicBezTo>
                    <a:cubicBezTo>
                      <a:pt x="42" y="563"/>
                      <a:pt x="31" y="573"/>
                      <a:pt x="21" y="57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8" name="Google Shape;1111;p35">
                <a:extLst>
                  <a:ext uri="{FF2B5EF4-FFF2-40B4-BE49-F238E27FC236}">
                    <a16:creationId xmlns:a16="http://schemas.microsoft.com/office/drawing/2014/main" id="{4219063A-990B-2515-7D42-5F914AB060E2}"/>
                  </a:ext>
                </a:extLst>
              </p:cNvPr>
              <p:cNvSpPr/>
              <p:nvPr/>
            </p:nvSpPr>
            <p:spPr>
              <a:xfrm>
                <a:off x="2025000" y="990720"/>
                <a:ext cx="206280" cy="14760"/>
              </a:xfrm>
              <a:custGeom>
                <a:avLst/>
                <a:gdLst/>
                <a:ahLst/>
                <a:cxnLst/>
                <a:rect l="l" t="t" r="r" b="b"/>
                <a:pathLst>
                  <a:path w="573" h="41" extrusionOk="0">
                    <a:moveTo>
                      <a:pt x="552" y="41"/>
                    </a:moveTo>
                    <a:lnTo>
                      <a:pt x="552" y="41"/>
                    </a:lnTo>
                    <a:cubicBezTo>
                      <a:pt x="21" y="41"/>
                      <a:pt x="21" y="41"/>
                      <a:pt x="21" y="41"/>
                    </a:cubicBezTo>
                    <a:cubicBezTo>
                      <a:pt x="11" y="41"/>
                      <a:pt x="0" y="31"/>
                      <a:pt x="0" y="20"/>
                    </a:cubicBezTo>
                    <a:cubicBezTo>
                      <a:pt x="0" y="10"/>
                      <a:pt x="11" y="0"/>
                      <a:pt x="21" y="0"/>
                    </a:cubicBezTo>
                    <a:cubicBezTo>
                      <a:pt x="552" y="0"/>
                      <a:pt x="552" y="0"/>
                      <a:pt x="552" y="0"/>
                    </a:cubicBezTo>
                    <a:cubicBezTo>
                      <a:pt x="563" y="0"/>
                      <a:pt x="573" y="10"/>
                      <a:pt x="573" y="20"/>
                    </a:cubicBezTo>
                    <a:cubicBezTo>
                      <a:pt x="573" y="31"/>
                      <a:pt x="563" y="41"/>
                      <a:pt x="552" y="4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9" name="Google Shape;1112;p35">
                <a:extLst>
                  <a:ext uri="{FF2B5EF4-FFF2-40B4-BE49-F238E27FC236}">
                    <a16:creationId xmlns:a16="http://schemas.microsoft.com/office/drawing/2014/main" id="{E657F04F-1FBB-6717-E479-07C7A81F4510}"/>
                  </a:ext>
                </a:extLst>
              </p:cNvPr>
              <p:cNvSpPr/>
              <p:nvPr/>
            </p:nvSpPr>
            <p:spPr>
              <a:xfrm>
                <a:off x="2092680" y="961560"/>
                <a:ext cx="73800" cy="74160"/>
              </a:xfrm>
              <a:custGeom>
                <a:avLst/>
                <a:gdLst/>
                <a:ahLst/>
                <a:cxnLst/>
                <a:rect l="l" t="t" r="r" b="b"/>
                <a:pathLst>
                  <a:path w="205" h="206" extrusionOk="0">
                    <a:moveTo>
                      <a:pt x="20" y="206"/>
                    </a:moveTo>
                    <a:lnTo>
                      <a:pt x="20" y="206"/>
                    </a:lnTo>
                    <a:cubicBezTo>
                      <a:pt x="10" y="206"/>
                      <a:pt x="10" y="206"/>
                      <a:pt x="0" y="206"/>
                    </a:cubicBezTo>
                    <a:cubicBezTo>
                      <a:pt x="0" y="195"/>
                      <a:pt x="0" y="185"/>
                      <a:pt x="0" y="174"/>
                    </a:cubicBezTo>
                    <a:cubicBezTo>
                      <a:pt x="166" y="8"/>
                      <a:pt x="166" y="8"/>
                      <a:pt x="166" y="8"/>
                    </a:cubicBezTo>
                    <a:cubicBezTo>
                      <a:pt x="177" y="-3"/>
                      <a:pt x="187" y="-3"/>
                      <a:pt x="198" y="8"/>
                    </a:cubicBezTo>
                    <a:cubicBezTo>
                      <a:pt x="208" y="18"/>
                      <a:pt x="208" y="29"/>
                      <a:pt x="198" y="39"/>
                    </a:cubicBezTo>
                    <a:cubicBezTo>
                      <a:pt x="31" y="206"/>
                      <a:pt x="31" y="206"/>
                      <a:pt x="31" y="206"/>
                    </a:cubicBezTo>
                    <a:lnTo>
                      <a:pt x="20" y="20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29150" rIns="90000" bIns="2915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0" name="Google Shape;1113;p35">
                <a:extLst>
                  <a:ext uri="{FF2B5EF4-FFF2-40B4-BE49-F238E27FC236}">
                    <a16:creationId xmlns:a16="http://schemas.microsoft.com/office/drawing/2014/main" id="{8ED34204-591F-691A-C92E-23C31A09EDA2}"/>
                  </a:ext>
                </a:extLst>
              </p:cNvPr>
              <p:cNvSpPr/>
              <p:nvPr/>
            </p:nvSpPr>
            <p:spPr>
              <a:xfrm>
                <a:off x="2092680" y="961560"/>
                <a:ext cx="73800" cy="74160"/>
              </a:xfrm>
              <a:custGeom>
                <a:avLst/>
                <a:gdLst/>
                <a:ahLst/>
                <a:cxnLst/>
                <a:rect l="l" t="t" r="r" b="b"/>
                <a:pathLst>
                  <a:path w="205" h="206" extrusionOk="0">
                    <a:moveTo>
                      <a:pt x="187" y="206"/>
                    </a:moveTo>
                    <a:lnTo>
                      <a:pt x="187" y="206"/>
                    </a:lnTo>
                    <a:cubicBezTo>
                      <a:pt x="177" y="206"/>
                      <a:pt x="177" y="206"/>
                      <a:pt x="166" y="206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0" y="29"/>
                      <a:pt x="0" y="18"/>
                      <a:pt x="0" y="8"/>
                    </a:cubicBezTo>
                    <a:cubicBezTo>
                      <a:pt x="10" y="-3"/>
                      <a:pt x="20" y="-3"/>
                      <a:pt x="31" y="8"/>
                    </a:cubicBezTo>
                    <a:cubicBezTo>
                      <a:pt x="198" y="174"/>
                      <a:pt x="198" y="174"/>
                      <a:pt x="198" y="174"/>
                    </a:cubicBezTo>
                    <a:cubicBezTo>
                      <a:pt x="208" y="185"/>
                      <a:pt x="208" y="195"/>
                      <a:pt x="198" y="206"/>
                    </a:cubicBezTo>
                    <a:lnTo>
                      <a:pt x="187" y="20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29150" rIns="90000" bIns="2915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373" name="Google Shape;1114;p35">
              <a:extLst>
                <a:ext uri="{FF2B5EF4-FFF2-40B4-BE49-F238E27FC236}">
                  <a16:creationId xmlns:a16="http://schemas.microsoft.com/office/drawing/2014/main" id="{EE713E03-9F5A-5FFA-A8AE-72CEA57C2DBE}"/>
                </a:ext>
              </a:extLst>
            </p:cNvPr>
            <p:cNvSpPr/>
            <p:nvPr/>
          </p:nvSpPr>
          <p:spPr>
            <a:xfrm>
              <a:off x="3420097" y="3783614"/>
              <a:ext cx="101199" cy="101199"/>
            </a:xfrm>
            <a:custGeom>
              <a:avLst/>
              <a:gdLst/>
              <a:ahLst/>
              <a:cxnLst/>
              <a:rect l="l" t="t" r="r" b="b"/>
              <a:pathLst>
                <a:path w="326" h="326" extrusionOk="0">
                  <a:moveTo>
                    <a:pt x="326" y="158"/>
                  </a:moveTo>
                  <a:lnTo>
                    <a:pt x="326" y="158"/>
                  </a:lnTo>
                  <a:cubicBezTo>
                    <a:pt x="326" y="251"/>
                    <a:pt x="252" y="326"/>
                    <a:pt x="168" y="326"/>
                  </a:cubicBezTo>
                  <a:cubicBezTo>
                    <a:pt x="75" y="326"/>
                    <a:pt x="0" y="251"/>
                    <a:pt x="0" y="158"/>
                  </a:cubicBezTo>
                  <a:cubicBezTo>
                    <a:pt x="0" y="75"/>
                    <a:pt x="75" y="0"/>
                    <a:pt x="168" y="0"/>
                  </a:cubicBezTo>
                  <a:cubicBezTo>
                    <a:pt x="252" y="0"/>
                    <a:pt x="326" y="75"/>
                    <a:pt x="326" y="158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6825" tIns="51825" rIns="96825" bIns="518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4" name="Google Shape;1115;p35">
              <a:extLst>
                <a:ext uri="{FF2B5EF4-FFF2-40B4-BE49-F238E27FC236}">
                  <a16:creationId xmlns:a16="http://schemas.microsoft.com/office/drawing/2014/main" id="{0C455377-259B-8116-9E48-76C439BAFF2B}"/>
                </a:ext>
              </a:extLst>
            </p:cNvPr>
            <p:cNvSpPr/>
            <p:nvPr/>
          </p:nvSpPr>
          <p:spPr>
            <a:xfrm>
              <a:off x="3521299" y="4586767"/>
              <a:ext cx="32595" cy="34457"/>
            </a:xfrm>
            <a:custGeom>
              <a:avLst/>
              <a:gdLst/>
              <a:ahLst/>
              <a:cxnLst/>
              <a:rect l="l" t="t" r="r" b="b"/>
              <a:pathLst>
                <a:path w="105" h="111" extrusionOk="0">
                  <a:moveTo>
                    <a:pt x="56" y="111"/>
                  </a:moveTo>
                  <a:lnTo>
                    <a:pt x="56" y="111"/>
                  </a:lnTo>
                  <a:cubicBezTo>
                    <a:pt x="121" y="111"/>
                    <a:pt x="121" y="0"/>
                    <a:pt x="56" y="0"/>
                  </a:cubicBezTo>
                  <a:cubicBezTo>
                    <a:pt x="-19" y="0"/>
                    <a:pt x="-19" y="111"/>
                    <a:pt x="56" y="11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5" name="Google Shape;1116;p35">
              <a:extLst>
                <a:ext uri="{FF2B5EF4-FFF2-40B4-BE49-F238E27FC236}">
                  <a16:creationId xmlns:a16="http://schemas.microsoft.com/office/drawing/2014/main" id="{DBF6F0CC-37F0-08BB-60DE-B42D9F528AB2}"/>
                </a:ext>
              </a:extLst>
            </p:cNvPr>
            <p:cNvSpPr/>
            <p:nvPr/>
          </p:nvSpPr>
          <p:spPr>
            <a:xfrm>
              <a:off x="2002224" y="3921667"/>
              <a:ext cx="32595" cy="34457"/>
            </a:xfrm>
            <a:custGeom>
              <a:avLst/>
              <a:gdLst/>
              <a:ahLst/>
              <a:cxnLst/>
              <a:rect l="l" t="t" r="r" b="b"/>
              <a:pathLst>
                <a:path w="105" h="111" extrusionOk="0">
                  <a:moveTo>
                    <a:pt x="56" y="111"/>
                  </a:moveTo>
                  <a:lnTo>
                    <a:pt x="56" y="111"/>
                  </a:lnTo>
                  <a:cubicBezTo>
                    <a:pt x="121" y="111"/>
                    <a:pt x="121" y="0"/>
                    <a:pt x="56" y="0"/>
                  </a:cubicBezTo>
                  <a:cubicBezTo>
                    <a:pt x="-19" y="0"/>
                    <a:pt x="-19" y="111"/>
                    <a:pt x="56" y="11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6" name="Google Shape;1117;p35">
              <a:extLst>
                <a:ext uri="{FF2B5EF4-FFF2-40B4-BE49-F238E27FC236}">
                  <a16:creationId xmlns:a16="http://schemas.microsoft.com/office/drawing/2014/main" id="{01401277-826C-51FF-AB08-C1B992C507CB}"/>
                </a:ext>
              </a:extLst>
            </p:cNvPr>
            <p:cNvSpPr/>
            <p:nvPr/>
          </p:nvSpPr>
          <p:spPr>
            <a:xfrm>
              <a:off x="5234772" y="4629364"/>
              <a:ext cx="101199" cy="101199"/>
            </a:xfrm>
            <a:custGeom>
              <a:avLst/>
              <a:gdLst/>
              <a:ahLst/>
              <a:cxnLst/>
              <a:rect l="l" t="t" r="r" b="b"/>
              <a:pathLst>
                <a:path w="326" h="326" extrusionOk="0">
                  <a:moveTo>
                    <a:pt x="326" y="158"/>
                  </a:moveTo>
                  <a:lnTo>
                    <a:pt x="326" y="158"/>
                  </a:lnTo>
                  <a:cubicBezTo>
                    <a:pt x="326" y="251"/>
                    <a:pt x="252" y="326"/>
                    <a:pt x="168" y="326"/>
                  </a:cubicBezTo>
                  <a:cubicBezTo>
                    <a:pt x="75" y="326"/>
                    <a:pt x="0" y="251"/>
                    <a:pt x="0" y="158"/>
                  </a:cubicBezTo>
                  <a:cubicBezTo>
                    <a:pt x="0" y="75"/>
                    <a:pt x="75" y="0"/>
                    <a:pt x="168" y="0"/>
                  </a:cubicBezTo>
                  <a:cubicBezTo>
                    <a:pt x="252" y="0"/>
                    <a:pt x="326" y="75"/>
                    <a:pt x="326" y="158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6825" tIns="51825" rIns="96825" bIns="518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390" name="Picture 2">
            <a:extLst>
              <a:ext uri="{FF2B5EF4-FFF2-40B4-BE49-F238E27FC236}">
                <a16:creationId xmlns:a16="http://schemas.microsoft.com/office/drawing/2014/main" id="{69391C1E-C11B-3943-30EE-527351675F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3615" y="1434517"/>
            <a:ext cx="2274465" cy="2274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92" name="Picture 1391">
            <a:extLst>
              <a:ext uri="{FF2B5EF4-FFF2-40B4-BE49-F238E27FC236}">
                <a16:creationId xmlns:a16="http://schemas.microsoft.com/office/drawing/2014/main" id="{6350962D-B5BE-16E7-182F-DA785D9450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94503" y="985736"/>
            <a:ext cx="1306180" cy="79577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Google Shape;1007;p33"/>
          <p:cNvSpPr txBox="1">
            <a:spLocks noGrp="1"/>
          </p:cNvSpPr>
          <p:nvPr>
            <p:ph type="title"/>
          </p:nvPr>
        </p:nvSpPr>
        <p:spPr>
          <a:xfrm>
            <a:off x="3815887" y="3563625"/>
            <a:ext cx="4161367" cy="92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Hardware</a:t>
            </a:r>
            <a:endParaRPr dirty="0"/>
          </a:p>
        </p:txBody>
      </p:sp>
      <p:sp>
        <p:nvSpPr>
          <p:cNvPr id="1009" name="Google Shape;1009;p33"/>
          <p:cNvSpPr txBox="1">
            <a:spLocks noGrp="1"/>
          </p:cNvSpPr>
          <p:nvPr>
            <p:ph type="title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{0</a:t>
            </a:r>
            <a:r>
              <a:rPr lang="en-US" dirty="0"/>
              <a:t>3</a:t>
            </a:r>
            <a:r>
              <a:rPr lang="en" dirty="0"/>
              <a:t>}</a:t>
            </a:r>
            <a:endParaRPr dirty="0"/>
          </a:p>
        </p:txBody>
      </p:sp>
      <p:grpSp>
        <p:nvGrpSpPr>
          <p:cNvPr id="2" name="Google Shape;1095;p35">
            <a:extLst>
              <a:ext uri="{FF2B5EF4-FFF2-40B4-BE49-F238E27FC236}">
                <a16:creationId xmlns:a16="http://schemas.microsoft.com/office/drawing/2014/main" id="{49FF3741-EAFF-DC2A-127E-042C5503E50B}"/>
              </a:ext>
            </a:extLst>
          </p:cNvPr>
          <p:cNvGrpSpPr/>
          <p:nvPr/>
        </p:nvGrpSpPr>
        <p:grpSpPr>
          <a:xfrm>
            <a:off x="4919726" y="766276"/>
            <a:ext cx="3511049" cy="946949"/>
            <a:chOff x="1824922" y="3783614"/>
            <a:chExt cx="3511049" cy="946949"/>
          </a:xfrm>
        </p:grpSpPr>
        <p:grpSp>
          <p:nvGrpSpPr>
            <p:cNvPr id="3" name="Google Shape;1096;p35">
              <a:extLst>
                <a:ext uri="{FF2B5EF4-FFF2-40B4-BE49-F238E27FC236}">
                  <a16:creationId xmlns:a16="http://schemas.microsoft.com/office/drawing/2014/main" id="{694BAE56-4ADA-7E26-B12F-4E727642145B}"/>
                </a:ext>
              </a:extLst>
            </p:cNvPr>
            <p:cNvGrpSpPr/>
            <p:nvPr/>
          </p:nvGrpSpPr>
          <p:grpSpPr>
            <a:xfrm>
              <a:off x="3721391" y="3841161"/>
              <a:ext cx="1240034" cy="819801"/>
              <a:chOff x="1725900" y="2910063"/>
              <a:chExt cx="1326240" cy="876792"/>
            </a:xfrm>
          </p:grpSpPr>
          <p:sp>
            <p:nvSpPr>
              <p:cNvPr id="20" name="Google Shape;1097;p35">
                <a:extLst>
                  <a:ext uri="{FF2B5EF4-FFF2-40B4-BE49-F238E27FC236}">
                    <a16:creationId xmlns:a16="http://schemas.microsoft.com/office/drawing/2014/main" id="{1D64FED6-A953-FAF2-3CBF-26C3CED5DFCF}"/>
                  </a:ext>
                </a:extLst>
              </p:cNvPr>
              <p:cNvSpPr/>
              <p:nvPr/>
            </p:nvSpPr>
            <p:spPr>
              <a:xfrm>
                <a:off x="1725900" y="2910063"/>
                <a:ext cx="1288800" cy="851100"/>
              </a:xfrm>
              <a:prstGeom prst="rect">
                <a:avLst/>
              </a:prstGeom>
              <a:noFill/>
              <a:ln w="19050" cap="flat" cmpd="sng">
                <a:solidFill>
                  <a:schemeClr val="dk1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Source Code Pro"/>
                  <a:ea typeface="Source Code Pro"/>
                  <a:cs typeface="Source Code Pro"/>
                  <a:sym typeface="Source Code Pro"/>
                </a:endParaRPr>
              </a:p>
            </p:txBody>
          </p:sp>
          <p:sp>
            <p:nvSpPr>
              <p:cNvPr id="22" name="Google Shape;1099;p35">
                <a:extLst>
                  <a:ext uri="{FF2B5EF4-FFF2-40B4-BE49-F238E27FC236}">
                    <a16:creationId xmlns:a16="http://schemas.microsoft.com/office/drawing/2014/main" id="{A40920B8-714B-D7B6-6111-3A16DDBAD528}"/>
                  </a:ext>
                </a:extLst>
              </p:cNvPr>
              <p:cNvSpPr/>
              <p:nvPr/>
            </p:nvSpPr>
            <p:spPr>
              <a:xfrm>
                <a:off x="2017500" y="3175935"/>
                <a:ext cx="1034640" cy="610920"/>
              </a:xfrm>
              <a:custGeom>
                <a:avLst/>
                <a:gdLst/>
                <a:ahLst/>
                <a:cxnLst/>
                <a:rect l="l" t="t" r="r" b="b"/>
                <a:pathLst>
                  <a:path w="2874" h="1697" extrusionOk="0">
                    <a:moveTo>
                      <a:pt x="2874" y="1697"/>
                    </a:moveTo>
                    <a:lnTo>
                      <a:pt x="0" y="1697"/>
                    </a:lnTo>
                    <a:lnTo>
                      <a:pt x="907" y="0"/>
                    </a:lnTo>
                    <a:lnTo>
                      <a:pt x="1594" y="1167"/>
                    </a:lnTo>
                    <a:lnTo>
                      <a:pt x="2051" y="677"/>
                    </a:lnTo>
                    <a:lnTo>
                      <a:pt x="2874" y="1697"/>
                    </a:lnTo>
                    <a:close/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4750" tIns="59750" rIns="104750" bIns="5975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" name="Google Shape;1100;p35">
                <a:extLst>
                  <a:ext uri="{FF2B5EF4-FFF2-40B4-BE49-F238E27FC236}">
                    <a16:creationId xmlns:a16="http://schemas.microsoft.com/office/drawing/2014/main" id="{BB16E2E8-9E7D-4DFC-6C56-B0AB6188A890}"/>
                  </a:ext>
                </a:extLst>
              </p:cNvPr>
              <p:cNvSpPr/>
              <p:nvPr/>
            </p:nvSpPr>
            <p:spPr>
              <a:xfrm>
                <a:off x="2538780" y="3108615"/>
                <a:ext cx="198360" cy="202320"/>
              </a:xfrm>
              <a:custGeom>
                <a:avLst/>
                <a:gdLst/>
                <a:ahLst/>
                <a:cxnLst/>
                <a:rect l="l" t="t" r="r" b="b"/>
                <a:pathLst>
                  <a:path w="551" h="562" extrusionOk="0">
                    <a:moveTo>
                      <a:pt x="551" y="281"/>
                    </a:moveTo>
                    <a:lnTo>
                      <a:pt x="551" y="281"/>
                    </a:lnTo>
                    <a:cubicBezTo>
                      <a:pt x="551" y="427"/>
                      <a:pt x="426" y="562"/>
                      <a:pt x="270" y="562"/>
                    </a:cubicBezTo>
                    <a:cubicBezTo>
                      <a:pt x="125" y="562"/>
                      <a:pt x="0" y="427"/>
                      <a:pt x="0" y="281"/>
                    </a:cubicBezTo>
                    <a:cubicBezTo>
                      <a:pt x="0" y="125"/>
                      <a:pt x="125" y="0"/>
                      <a:pt x="270" y="0"/>
                    </a:cubicBezTo>
                    <a:cubicBezTo>
                      <a:pt x="426" y="0"/>
                      <a:pt x="551" y="125"/>
                      <a:pt x="551" y="281"/>
                    </a:cubicBezTo>
                    <a:close/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4750" tIns="59750" rIns="104750" bIns="5975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" name="Google Shape;1102;p35">
              <a:extLst>
                <a:ext uri="{FF2B5EF4-FFF2-40B4-BE49-F238E27FC236}">
                  <a16:creationId xmlns:a16="http://schemas.microsoft.com/office/drawing/2014/main" id="{01957C85-7426-6459-6528-981EBEF1DF5A}"/>
                </a:ext>
              </a:extLst>
            </p:cNvPr>
            <p:cNvGrpSpPr/>
            <p:nvPr/>
          </p:nvGrpSpPr>
          <p:grpSpPr>
            <a:xfrm>
              <a:off x="2244767" y="4082411"/>
              <a:ext cx="1132050" cy="403929"/>
              <a:chOff x="5934417" y="1200624"/>
              <a:chExt cx="1132050" cy="403929"/>
            </a:xfrm>
          </p:grpSpPr>
          <p:sp>
            <p:nvSpPr>
              <p:cNvPr id="14" name="Google Shape;1103;p35">
                <a:extLst>
                  <a:ext uri="{FF2B5EF4-FFF2-40B4-BE49-F238E27FC236}">
                    <a16:creationId xmlns:a16="http://schemas.microsoft.com/office/drawing/2014/main" id="{3A208B6D-D172-8388-4CFD-98B8F37D7124}"/>
                  </a:ext>
                </a:extLst>
              </p:cNvPr>
              <p:cNvSpPr/>
              <p:nvPr/>
            </p:nvSpPr>
            <p:spPr>
              <a:xfrm>
                <a:off x="5934417" y="1200624"/>
                <a:ext cx="78850" cy="78804"/>
              </a:xfrm>
              <a:custGeom>
                <a:avLst/>
                <a:gdLst/>
                <a:ahLst/>
                <a:cxnLst/>
                <a:rect l="l" t="t" r="r" b="b"/>
                <a:pathLst>
                  <a:path w="239" h="239" extrusionOk="0">
                    <a:moveTo>
                      <a:pt x="239" y="239"/>
                    </a:moveTo>
                    <a:lnTo>
                      <a:pt x="0" y="239"/>
                    </a:lnTo>
                    <a:lnTo>
                      <a:pt x="0" y="0"/>
                    </a:lnTo>
                    <a:lnTo>
                      <a:pt x="239" y="0"/>
                    </a:lnTo>
                    <a:lnTo>
                      <a:pt x="239" y="23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1025" rIns="90000" bIns="410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" name="Google Shape;1104;p35">
                <a:extLst>
                  <a:ext uri="{FF2B5EF4-FFF2-40B4-BE49-F238E27FC236}">
                    <a16:creationId xmlns:a16="http://schemas.microsoft.com/office/drawing/2014/main" id="{EA200CA9-E72F-3388-AECB-1293EEB43F06}"/>
                  </a:ext>
                </a:extLst>
              </p:cNvPr>
              <p:cNvSpPr/>
              <p:nvPr/>
            </p:nvSpPr>
            <p:spPr>
              <a:xfrm>
                <a:off x="5934417" y="1525749"/>
                <a:ext cx="78850" cy="78804"/>
              </a:xfrm>
              <a:custGeom>
                <a:avLst/>
                <a:gdLst/>
                <a:ahLst/>
                <a:cxnLst/>
                <a:rect l="l" t="t" r="r" b="b"/>
                <a:pathLst>
                  <a:path w="239" h="239" extrusionOk="0">
                    <a:moveTo>
                      <a:pt x="239" y="239"/>
                    </a:moveTo>
                    <a:lnTo>
                      <a:pt x="0" y="239"/>
                    </a:lnTo>
                    <a:lnTo>
                      <a:pt x="0" y="0"/>
                    </a:lnTo>
                    <a:lnTo>
                      <a:pt x="239" y="0"/>
                    </a:lnTo>
                    <a:lnTo>
                      <a:pt x="239" y="23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1025" rIns="90000" bIns="410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" name="Google Shape;1105;p35">
                <a:extLst>
                  <a:ext uri="{FF2B5EF4-FFF2-40B4-BE49-F238E27FC236}">
                    <a16:creationId xmlns:a16="http://schemas.microsoft.com/office/drawing/2014/main" id="{FA02429A-3548-EB5F-174D-4537AFF69EB0}"/>
                  </a:ext>
                </a:extLst>
              </p:cNvPr>
              <p:cNvSpPr/>
              <p:nvPr/>
            </p:nvSpPr>
            <p:spPr>
              <a:xfrm>
                <a:off x="5972675" y="1240627"/>
                <a:ext cx="1055400" cy="332100"/>
              </a:xfrm>
              <a:prstGeom prst="rect">
                <a:avLst/>
              </a:prstGeom>
              <a:noFill/>
              <a:ln w="19050" cap="flat" cmpd="sng">
                <a:solidFill>
                  <a:schemeClr val="dk1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onymous Pro"/>
                  <a:ea typeface="Anonymous Pro"/>
                  <a:cs typeface="Anonymous Pro"/>
                  <a:sym typeface="Anonymous Pro"/>
                </a:endParaRPr>
              </a:p>
            </p:txBody>
          </p:sp>
          <p:sp>
            <p:nvSpPr>
              <p:cNvPr id="17" name="Google Shape;1106;p35">
                <a:extLst>
                  <a:ext uri="{FF2B5EF4-FFF2-40B4-BE49-F238E27FC236}">
                    <a16:creationId xmlns:a16="http://schemas.microsoft.com/office/drawing/2014/main" id="{9E257E96-6092-B51C-0404-61EA6226B8ED}"/>
                  </a:ext>
                </a:extLst>
              </p:cNvPr>
              <p:cNvSpPr txBox="1"/>
              <p:nvPr/>
            </p:nvSpPr>
            <p:spPr>
              <a:xfrm>
                <a:off x="6139098" y="1250264"/>
                <a:ext cx="722700" cy="31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b="1" strike="noStrike">
                    <a:solidFill>
                      <a:schemeClr val="dk1"/>
                    </a:solidFill>
                    <a:latin typeface="Bai Jamjuree"/>
                    <a:ea typeface="Bai Jamjuree"/>
                    <a:cs typeface="Bai Jamjuree"/>
                    <a:sym typeface="Bai Jamjuree"/>
                  </a:rPr>
                  <a:t>WWW</a:t>
                </a:r>
                <a:endParaRPr b="1" strike="noStrike">
                  <a:solidFill>
                    <a:schemeClr val="dk1"/>
                  </a:solidFill>
                  <a:latin typeface="Bai Jamjuree"/>
                  <a:ea typeface="Bai Jamjuree"/>
                  <a:cs typeface="Bai Jamjuree"/>
                  <a:sym typeface="Bai Jamjuree"/>
                </a:endParaRPr>
              </a:p>
            </p:txBody>
          </p:sp>
          <p:sp>
            <p:nvSpPr>
              <p:cNvPr id="18" name="Google Shape;1107;p35">
                <a:extLst>
                  <a:ext uri="{FF2B5EF4-FFF2-40B4-BE49-F238E27FC236}">
                    <a16:creationId xmlns:a16="http://schemas.microsoft.com/office/drawing/2014/main" id="{2F798E4B-B737-B20B-039F-E66AE86B07F8}"/>
                  </a:ext>
                </a:extLst>
              </p:cNvPr>
              <p:cNvSpPr/>
              <p:nvPr/>
            </p:nvSpPr>
            <p:spPr>
              <a:xfrm>
                <a:off x="6987617" y="1200624"/>
                <a:ext cx="78850" cy="78804"/>
              </a:xfrm>
              <a:custGeom>
                <a:avLst/>
                <a:gdLst/>
                <a:ahLst/>
                <a:cxnLst/>
                <a:rect l="l" t="t" r="r" b="b"/>
                <a:pathLst>
                  <a:path w="239" h="239" extrusionOk="0">
                    <a:moveTo>
                      <a:pt x="239" y="239"/>
                    </a:moveTo>
                    <a:lnTo>
                      <a:pt x="0" y="239"/>
                    </a:lnTo>
                    <a:lnTo>
                      <a:pt x="0" y="0"/>
                    </a:lnTo>
                    <a:lnTo>
                      <a:pt x="239" y="0"/>
                    </a:lnTo>
                    <a:lnTo>
                      <a:pt x="239" y="23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1025" rIns="90000" bIns="410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" name="Google Shape;1108;p35">
                <a:extLst>
                  <a:ext uri="{FF2B5EF4-FFF2-40B4-BE49-F238E27FC236}">
                    <a16:creationId xmlns:a16="http://schemas.microsoft.com/office/drawing/2014/main" id="{F2823CC6-BDD3-3689-92FB-07369D7D896E}"/>
                  </a:ext>
                </a:extLst>
              </p:cNvPr>
              <p:cNvSpPr/>
              <p:nvPr/>
            </p:nvSpPr>
            <p:spPr>
              <a:xfrm>
                <a:off x="6987617" y="1525749"/>
                <a:ext cx="78850" cy="78804"/>
              </a:xfrm>
              <a:custGeom>
                <a:avLst/>
                <a:gdLst/>
                <a:ahLst/>
                <a:cxnLst/>
                <a:rect l="l" t="t" r="r" b="b"/>
                <a:pathLst>
                  <a:path w="239" h="239" extrusionOk="0">
                    <a:moveTo>
                      <a:pt x="239" y="239"/>
                    </a:moveTo>
                    <a:lnTo>
                      <a:pt x="0" y="239"/>
                    </a:lnTo>
                    <a:lnTo>
                      <a:pt x="0" y="0"/>
                    </a:lnTo>
                    <a:lnTo>
                      <a:pt x="239" y="0"/>
                    </a:lnTo>
                    <a:lnTo>
                      <a:pt x="239" y="23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1025" rIns="90000" bIns="410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" name="Google Shape;1109;p35">
              <a:extLst>
                <a:ext uri="{FF2B5EF4-FFF2-40B4-BE49-F238E27FC236}">
                  <a16:creationId xmlns:a16="http://schemas.microsoft.com/office/drawing/2014/main" id="{1114858E-EC7F-EF6D-CF8A-6904139C96D0}"/>
                </a:ext>
              </a:extLst>
            </p:cNvPr>
            <p:cNvGrpSpPr/>
            <p:nvPr/>
          </p:nvGrpSpPr>
          <p:grpSpPr>
            <a:xfrm>
              <a:off x="1824922" y="4515073"/>
              <a:ext cx="177875" cy="177875"/>
              <a:chOff x="2025000" y="896760"/>
              <a:chExt cx="206280" cy="206280"/>
            </a:xfrm>
          </p:grpSpPr>
          <p:sp>
            <p:nvSpPr>
              <p:cNvPr id="10" name="Google Shape;1110;p35">
                <a:extLst>
                  <a:ext uri="{FF2B5EF4-FFF2-40B4-BE49-F238E27FC236}">
                    <a16:creationId xmlns:a16="http://schemas.microsoft.com/office/drawing/2014/main" id="{49B22928-E986-5C1D-39B2-812DFD0DF806}"/>
                  </a:ext>
                </a:extLst>
              </p:cNvPr>
              <p:cNvSpPr/>
              <p:nvPr/>
            </p:nvSpPr>
            <p:spPr>
              <a:xfrm>
                <a:off x="2122560" y="896760"/>
                <a:ext cx="15120" cy="206280"/>
              </a:xfrm>
              <a:custGeom>
                <a:avLst/>
                <a:gdLst/>
                <a:ahLst/>
                <a:cxnLst/>
                <a:rect l="l" t="t" r="r" b="b"/>
                <a:pathLst>
                  <a:path w="42" h="573" extrusionOk="0">
                    <a:moveTo>
                      <a:pt x="21" y="573"/>
                    </a:moveTo>
                    <a:lnTo>
                      <a:pt x="21" y="573"/>
                    </a:lnTo>
                    <a:cubicBezTo>
                      <a:pt x="10" y="573"/>
                      <a:pt x="0" y="563"/>
                      <a:pt x="0" y="552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11"/>
                      <a:pt x="10" y="0"/>
                      <a:pt x="21" y="0"/>
                    </a:cubicBezTo>
                    <a:cubicBezTo>
                      <a:pt x="31" y="0"/>
                      <a:pt x="42" y="11"/>
                      <a:pt x="42" y="21"/>
                    </a:cubicBezTo>
                    <a:cubicBezTo>
                      <a:pt x="42" y="552"/>
                      <a:pt x="42" y="552"/>
                      <a:pt x="42" y="552"/>
                    </a:cubicBezTo>
                    <a:cubicBezTo>
                      <a:pt x="42" y="563"/>
                      <a:pt x="31" y="573"/>
                      <a:pt x="21" y="57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" name="Google Shape;1111;p35">
                <a:extLst>
                  <a:ext uri="{FF2B5EF4-FFF2-40B4-BE49-F238E27FC236}">
                    <a16:creationId xmlns:a16="http://schemas.microsoft.com/office/drawing/2014/main" id="{87A88505-7861-F099-6F72-0AE00CE8D9A2}"/>
                  </a:ext>
                </a:extLst>
              </p:cNvPr>
              <p:cNvSpPr/>
              <p:nvPr/>
            </p:nvSpPr>
            <p:spPr>
              <a:xfrm>
                <a:off x="2025000" y="990720"/>
                <a:ext cx="206280" cy="14760"/>
              </a:xfrm>
              <a:custGeom>
                <a:avLst/>
                <a:gdLst/>
                <a:ahLst/>
                <a:cxnLst/>
                <a:rect l="l" t="t" r="r" b="b"/>
                <a:pathLst>
                  <a:path w="573" h="41" extrusionOk="0">
                    <a:moveTo>
                      <a:pt x="552" y="41"/>
                    </a:moveTo>
                    <a:lnTo>
                      <a:pt x="552" y="41"/>
                    </a:lnTo>
                    <a:cubicBezTo>
                      <a:pt x="21" y="41"/>
                      <a:pt x="21" y="41"/>
                      <a:pt x="21" y="41"/>
                    </a:cubicBezTo>
                    <a:cubicBezTo>
                      <a:pt x="11" y="41"/>
                      <a:pt x="0" y="31"/>
                      <a:pt x="0" y="20"/>
                    </a:cubicBezTo>
                    <a:cubicBezTo>
                      <a:pt x="0" y="10"/>
                      <a:pt x="11" y="0"/>
                      <a:pt x="21" y="0"/>
                    </a:cubicBezTo>
                    <a:cubicBezTo>
                      <a:pt x="552" y="0"/>
                      <a:pt x="552" y="0"/>
                      <a:pt x="552" y="0"/>
                    </a:cubicBezTo>
                    <a:cubicBezTo>
                      <a:pt x="563" y="0"/>
                      <a:pt x="573" y="10"/>
                      <a:pt x="573" y="20"/>
                    </a:cubicBezTo>
                    <a:cubicBezTo>
                      <a:pt x="573" y="31"/>
                      <a:pt x="563" y="41"/>
                      <a:pt x="552" y="4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" name="Google Shape;1112;p35">
                <a:extLst>
                  <a:ext uri="{FF2B5EF4-FFF2-40B4-BE49-F238E27FC236}">
                    <a16:creationId xmlns:a16="http://schemas.microsoft.com/office/drawing/2014/main" id="{6716E8F8-2B33-6110-4B3F-DE1207673D82}"/>
                  </a:ext>
                </a:extLst>
              </p:cNvPr>
              <p:cNvSpPr/>
              <p:nvPr/>
            </p:nvSpPr>
            <p:spPr>
              <a:xfrm>
                <a:off x="2092680" y="961560"/>
                <a:ext cx="73800" cy="74160"/>
              </a:xfrm>
              <a:custGeom>
                <a:avLst/>
                <a:gdLst/>
                <a:ahLst/>
                <a:cxnLst/>
                <a:rect l="l" t="t" r="r" b="b"/>
                <a:pathLst>
                  <a:path w="205" h="206" extrusionOk="0">
                    <a:moveTo>
                      <a:pt x="20" y="206"/>
                    </a:moveTo>
                    <a:lnTo>
                      <a:pt x="20" y="206"/>
                    </a:lnTo>
                    <a:cubicBezTo>
                      <a:pt x="10" y="206"/>
                      <a:pt x="10" y="206"/>
                      <a:pt x="0" y="206"/>
                    </a:cubicBezTo>
                    <a:cubicBezTo>
                      <a:pt x="0" y="195"/>
                      <a:pt x="0" y="185"/>
                      <a:pt x="0" y="174"/>
                    </a:cubicBezTo>
                    <a:cubicBezTo>
                      <a:pt x="166" y="8"/>
                      <a:pt x="166" y="8"/>
                      <a:pt x="166" y="8"/>
                    </a:cubicBezTo>
                    <a:cubicBezTo>
                      <a:pt x="177" y="-3"/>
                      <a:pt x="187" y="-3"/>
                      <a:pt x="198" y="8"/>
                    </a:cubicBezTo>
                    <a:cubicBezTo>
                      <a:pt x="208" y="18"/>
                      <a:pt x="208" y="29"/>
                      <a:pt x="198" y="39"/>
                    </a:cubicBezTo>
                    <a:cubicBezTo>
                      <a:pt x="31" y="206"/>
                      <a:pt x="31" y="206"/>
                      <a:pt x="31" y="206"/>
                    </a:cubicBezTo>
                    <a:lnTo>
                      <a:pt x="20" y="20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29150" rIns="90000" bIns="2915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" name="Google Shape;1113;p35">
                <a:extLst>
                  <a:ext uri="{FF2B5EF4-FFF2-40B4-BE49-F238E27FC236}">
                    <a16:creationId xmlns:a16="http://schemas.microsoft.com/office/drawing/2014/main" id="{E351B4B0-5B8E-D026-74A2-7B0CAE5ECA6E}"/>
                  </a:ext>
                </a:extLst>
              </p:cNvPr>
              <p:cNvSpPr/>
              <p:nvPr/>
            </p:nvSpPr>
            <p:spPr>
              <a:xfrm>
                <a:off x="2092680" y="961560"/>
                <a:ext cx="73800" cy="74160"/>
              </a:xfrm>
              <a:custGeom>
                <a:avLst/>
                <a:gdLst/>
                <a:ahLst/>
                <a:cxnLst/>
                <a:rect l="l" t="t" r="r" b="b"/>
                <a:pathLst>
                  <a:path w="205" h="206" extrusionOk="0">
                    <a:moveTo>
                      <a:pt x="187" y="206"/>
                    </a:moveTo>
                    <a:lnTo>
                      <a:pt x="187" y="206"/>
                    </a:lnTo>
                    <a:cubicBezTo>
                      <a:pt x="177" y="206"/>
                      <a:pt x="177" y="206"/>
                      <a:pt x="166" y="206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0" y="29"/>
                      <a:pt x="0" y="18"/>
                      <a:pt x="0" y="8"/>
                    </a:cubicBezTo>
                    <a:cubicBezTo>
                      <a:pt x="10" y="-3"/>
                      <a:pt x="20" y="-3"/>
                      <a:pt x="31" y="8"/>
                    </a:cubicBezTo>
                    <a:cubicBezTo>
                      <a:pt x="198" y="174"/>
                      <a:pt x="198" y="174"/>
                      <a:pt x="198" y="174"/>
                    </a:cubicBezTo>
                    <a:cubicBezTo>
                      <a:pt x="208" y="185"/>
                      <a:pt x="208" y="195"/>
                      <a:pt x="198" y="206"/>
                    </a:cubicBezTo>
                    <a:lnTo>
                      <a:pt x="187" y="20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29150" rIns="90000" bIns="2915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6" name="Google Shape;1114;p35">
              <a:extLst>
                <a:ext uri="{FF2B5EF4-FFF2-40B4-BE49-F238E27FC236}">
                  <a16:creationId xmlns:a16="http://schemas.microsoft.com/office/drawing/2014/main" id="{724708A3-1093-2B1D-541D-384837422631}"/>
                </a:ext>
              </a:extLst>
            </p:cNvPr>
            <p:cNvSpPr/>
            <p:nvPr/>
          </p:nvSpPr>
          <p:spPr>
            <a:xfrm>
              <a:off x="3420097" y="3783614"/>
              <a:ext cx="101199" cy="101199"/>
            </a:xfrm>
            <a:custGeom>
              <a:avLst/>
              <a:gdLst/>
              <a:ahLst/>
              <a:cxnLst/>
              <a:rect l="l" t="t" r="r" b="b"/>
              <a:pathLst>
                <a:path w="326" h="326" extrusionOk="0">
                  <a:moveTo>
                    <a:pt x="326" y="158"/>
                  </a:moveTo>
                  <a:lnTo>
                    <a:pt x="326" y="158"/>
                  </a:lnTo>
                  <a:cubicBezTo>
                    <a:pt x="326" y="251"/>
                    <a:pt x="252" y="326"/>
                    <a:pt x="168" y="326"/>
                  </a:cubicBezTo>
                  <a:cubicBezTo>
                    <a:pt x="75" y="326"/>
                    <a:pt x="0" y="251"/>
                    <a:pt x="0" y="158"/>
                  </a:cubicBezTo>
                  <a:cubicBezTo>
                    <a:pt x="0" y="75"/>
                    <a:pt x="75" y="0"/>
                    <a:pt x="168" y="0"/>
                  </a:cubicBezTo>
                  <a:cubicBezTo>
                    <a:pt x="252" y="0"/>
                    <a:pt x="326" y="75"/>
                    <a:pt x="326" y="158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6825" tIns="51825" rIns="96825" bIns="518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115;p35">
              <a:extLst>
                <a:ext uri="{FF2B5EF4-FFF2-40B4-BE49-F238E27FC236}">
                  <a16:creationId xmlns:a16="http://schemas.microsoft.com/office/drawing/2014/main" id="{C45A98C2-F57B-3CFF-38CF-C286E14F0244}"/>
                </a:ext>
              </a:extLst>
            </p:cNvPr>
            <p:cNvSpPr/>
            <p:nvPr/>
          </p:nvSpPr>
          <p:spPr>
            <a:xfrm>
              <a:off x="3521299" y="4586767"/>
              <a:ext cx="32595" cy="34457"/>
            </a:xfrm>
            <a:custGeom>
              <a:avLst/>
              <a:gdLst/>
              <a:ahLst/>
              <a:cxnLst/>
              <a:rect l="l" t="t" r="r" b="b"/>
              <a:pathLst>
                <a:path w="105" h="111" extrusionOk="0">
                  <a:moveTo>
                    <a:pt x="56" y="111"/>
                  </a:moveTo>
                  <a:lnTo>
                    <a:pt x="56" y="111"/>
                  </a:lnTo>
                  <a:cubicBezTo>
                    <a:pt x="121" y="111"/>
                    <a:pt x="121" y="0"/>
                    <a:pt x="56" y="0"/>
                  </a:cubicBezTo>
                  <a:cubicBezTo>
                    <a:pt x="-19" y="0"/>
                    <a:pt x="-19" y="111"/>
                    <a:pt x="56" y="11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116;p35">
              <a:extLst>
                <a:ext uri="{FF2B5EF4-FFF2-40B4-BE49-F238E27FC236}">
                  <a16:creationId xmlns:a16="http://schemas.microsoft.com/office/drawing/2014/main" id="{9C3B834E-E8A9-33DE-A730-BED048A213C6}"/>
                </a:ext>
              </a:extLst>
            </p:cNvPr>
            <p:cNvSpPr/>
            <p:nvPr/>
          </p:nvSpPr>
          <p:spPr>
            <a:xfrm>
              <a:off x="2002224" y="3921667"/>
              <a:ext cx="32595" cy="34457"/>
            </a:xfrm>
            <a:custGeom>
              <a:avLst/>
              <a:gdLst/>
              <a:ahLst/>
              <a:cxnLst/>
              <a:rect l="l" t="t" r="r" b="b"/>
              <a:pathLst>
                <a:path w="105" h="111" extrusionOk="0">
                  <a:moveTo>
                    <a:pt x="56" y="111"/>
                  </a:moveTo>
                  <a:lnTo>
                    <a:pt x="56" y="111"/>
                  </a:lnTo>
                  <a:cubicBezTo>
                    <a:pt x="121" y="111"/>
                    <a:pt x="121" y="0"/>
                    <a:pt x="56" y="0"/>
                  </a:cubicBezTo>
                  <a:cubicBezTo>
                    <a:pt x="-19" y="0"/>
                    <a:pt x="-19" y="111"/>
                    <a:pt x="56" y="11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1117;p35">
              <a:extLst>
                <a:ext uri="{FF2B5EF4-FFF2-40B4-BE49-F238E27FC236}">
                  <a16:creationId xmlns:a16="http://schemas.microsoft.com/office/drawing/2014/main" id="{91CCE661-C21B-0D58-71FC-82005534474C}"/>
                </a:ext>
              </a:extLst>
            </p:cNvPr>
            <p:cNvSpPr/>
            <p:nvPr/>
          </p:nvSpPr>
          <p:spPr>
            <a:xfrm>
              <a:off x="5234772" y="4629364"/>
              <a:ext cx="101199" cy="101199"/>
            </a:xfrm>
            <a:custGeom>
              <a:avLst/>
              <a:gdLst/>
              <a:ahLst/>
              <a:cxnLst/>
              <a:rect l="l" t="t" r="r" b="b"/>
              <a:pathLst>
                <a:path w="326" h="326" extrusionOk="0">
                  <a:moveTo>
                    <a:pt x="326" y="158"/>
                  </a:moveTo>
                  <a:lnTo>
                    <a:pt x="326" y="158"/>
                  </a:lnTo>
                  <a:cubicBezTo>
                    <a:pt x="326" y="251"/>
                    <a:pt x="252" y="326"/>
                    <a:pt x="168" y="326"/>
                  </a:cubicBezTo>
                  <a:cubicBezTo>
                    <a:pt x="75" y="326"/>
                    <a:pt x="0" y="251"/>
                    <a:pt x="0" y="158"/>
                  </a:cubicBezTo>
                  <a:cubicBezTo>
                    <a:pt x="0" y="75"/>
                    <a:pt x="75" y="0"/>
                    <a:pt x="168" y="0"/>
                  </a:cubicBezTo>
                  <a:cubicBezTo>
                    <a:pt x="252" y="0"/>
                    <a:pt x="326" y="75"/>
                    <a:pt x="326" y="158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6825" tIns="51825" rIns="96825" bIns="518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9A16C808-9F9A-6FCD-3073-E88547788F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502" y="1441089"/>
            <a:ext cx="2274465" cy="2274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Google Shape;1351;p43">
            <a:extLst>
              <a:ext uri="{FF2B5EF4-FFF2-40B4-BE49-F238E27FC236}">
                <a16:creationId xmlns:a16="http://schemas.microsoft.com/office/drawing/2014/main" id="{D64647A0-C7D9-2075-0C2F-A6AF83A63032}"/>
              </a:ext>
            </a:extLst>
          </p:cNvPr>
          <p:cNvSpPr txBox="1">
            <a:spLocks/>
          </p:cNvSpPr>
          <p:nvPr/>
        </p:nvSpPr>
        <p:spPr>
          <a:xfrm>
            <a:off x="-9309627" y="514851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r>
              <a:rPr lang="en-GB"/>
              <a:t>Logisim &amp; CdM8</a:t>
            </a:r>
            <a:endParaRPr lang="en-GB" dirty="0"/>
          </a:p>
        </p:txBody>
      </p:sp>
      <p:sp>
        <p:nvSpPr>
          <p:cNvPr id="46" name="Google Shape;1353;p43">
            <a:extLst>
              <a:ext uri="{FF2B5EF4-FFF2-40B4-BE49-F238E27FC236}">
                <a16:creationId xmlns:a16="http://schemas.microsoft.com/office/drawing/2014/main" id="{A6B4B212-34E8-6819-1146-F1C31EFE3663}"/>
              </a:ext>
            </a:extLst>
          </p:cNvPr>
          <p:cNvSpPr txBox="1"/>
          <p:nvPr/>
        </p:nvSpPr>
        <p:spPr>
          <a:xfrm>
            <a:off x="-10231978" y="1460797"/>
            <a:ext cx="2052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rPr>
              <a:t>Logisim</a:t>
            </a:r>
            <a:endParaRPr sz="2000" b="1" dirty="0">
              <a:solidFill>
                <a:schemeClr val="dk1"/>
              </a:solidFill>
              <a:latin typeface="Bai Jamjuree"/>
              <a:ea typeface="Bai Jamjuree"/>
              <a:cs typeface="Bai Jamjuree"/>
              <a:sym typeface="Bai Jamjuree"/>
            </a:endParaRPr>
          </a:p>
        </p:txBody>
      </p:sp>
      <p:sp>
        <p:nvSpPr>
          <p:cNvPr id="47" name="Google Shape;1354;p43">
            <a:extLst>
              <a:ext uri="{FF2B5EF4-FFF2-40B4-BE49-F238E27FC236}">
                <a16:creationId xmlns:a16="http://schemas.microsoft.com/office/drawing/2014/main" id="{006BB39A-C786-4335-6051-A9422CE40AB1}"/>
              </a:ext>
            </a:extLst>
          </p:cNvPr>
          <p:cNvSpPr txBox="1"/>
          <p:nvPr/>
        </p:nvSpPr>
        <p:spPr>
          <a:xfrm>
            <a:off x="-9309627" y="1853132"/>
            <a:ext cx="2052600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Display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System of generation cells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Changing rules</a:t>
            </a:r>
          </a:p>
        </p:txBody>
      </p:sp>
      <p:sp>
        <p:nvSpPr>
          <p:cNvPr id="48" name="Google Shape;1355;p43">
            <a:extLst>
              <a:ext uri="{FF2B5EF4-FFF2-40B4-BE49-F238E27FC236}">
                <a16:creationId xmlns:a16="http://schemas.microsoft.com/office/drawing/2014/main" id="{88AA1CA3-A245-A5B8-AC35-9C37A161C9FF}"/>
              </a:ext>
            </a:extLst>
          </p:cNvPr>
          <p:cNvSpPr txBox="1"/>
          <p:nvPr/>
        </p:nvSpPr>
        <p:spPr>
          <a:xfrm>
            <a:off x="-10467178" y="2676552"/>
            <a:ext cx="2052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rPr>
              <a:t>Cdm8</a:t>
            </a:r>
            <a:endParaRPr sz="2000" b="1" dirty="0">
              <a:solidFill>
                <a:schemeClr val="dk1"/>
              </a:solidFill>
              <a:latin typeface="Bai Jamjuree"/>
              <a:ea typeface="Bai Jamjuree"/>
              <a:cs typeface="Bai Jamjuree"/>
              <a:sym typeface="Bai Jamjuree"/>
            </a:endParaRPr>
          </a:p>
        </p:txBody>
      </p:sp>
      <p:sp>
        <p:nvSpPr>
          <p:cNvPr id="49" name="Google Shape;1356;p43">
            <a:extLst>
              <a:ext uri="{FF2B5EF4-FFF2-40B4-BE49-F238E27FC236}">
                <a16:creationId xmlns:a16="http://schemas.microsoft.com/office/drawing/2014/main" id="{DC86EC79-A806-E986-F691-086405BE15F3}"/>
              </a:ext>
            </a:extLst>
          </p:cNvPr>
          <p:cNvSpPr txBox="1"/>
          <p:nvPr/>
        </p:nvSpPr>
        <p:spPr>
          <a:xfrm>
            <a:off x="-9309627" y="3022752"/>
            <a:ext cx="2349203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Game Management – Keyboard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" sz="120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50" name="Google Shape;1359;p43">
            <a:extLst>
              <a:ext uri="{FF2B5EF4-FFF2-40B4-BE49-F238E27FC236}">
                <a16:creationId xmlns:a16="http://schemas.microsoft.com/office/drawing/2014/main" id="{8560D7F4-BB78-76C8-6EC8-7EE070FF965C}"/>
              </a:ext>
            </a:extLst>
          </p:cNvPr>
          <p:cNvSpPr/>
          <p:nvPr/>
        </p:nvSpPr>
        <p:spPr>
          <a:xfrm>
            <a:off x="-8097053" y="1581366"/>
            <a:ext cx="235200" cy="2352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51" name="Google Shape;1360;p43">
            <a:extLst>
              <a:ext uri="{FF2B5EF4-FFF2-40B4-BE49-F238E27FC236}">
                <a16:creationId xmlns:a16="http://schemas.microsoft.com/office/drawing/2014/main" id="{2737D391-7D94-B995-267D-B6D81C539C38}"/>
              </a:ext>
            </a:extLst>
          </p:cNvPr>
          <p:cNvSpPr/>
          <p:nvPr/>
        </p:nvSpPr>
        <p:spPr>
          <a:xfrm>
            <a:off x="-8332253" y="2787552"/>
            <a:ext cx="235200" cy="235200"/>
          </a:xfrm>
          <a:prstGeom prst="ellipse">
            <a:avLst/>
          </a:prstGeom>
          <a:solidFill>
            <a:schemeClr val="accen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52" name="Picture 2">
            <a:extLst>
              <a:ext uri="{FF2B5EF4-FFF2-40B4-BE49-F238E27FC236}">
                <a16:creationId xmlns:a16="http://schemas.microsoft.com/office/drawing/2014/main" id="{BA4DB82D-18CC-9FDC-F870-D4DCE685F6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918694" y="801201"/>
            <a:ext cx="5313067" cy="3280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Google Shape;1359;p43">
            <a:extLst>
              <a:ext uri="{FF2B5EF4-FFF2-40B4-BE49-F238E27FC236}">
                <a16:creationId xmlns:a16="http://schemas.microsoft.com/office/drawing/2014/main" id="{F866326E-1C1D-2A03-9EC1-FD38D2623481}"/>
              </a:ext>
            </a:extLst>
          </p:cNvPr>
          <p:cNvSpPr/>
          <p:nvPr/>
        </p:nvSpPr>
        <p:spPr>
          <a:xfrm>
            <a:off x="-8332253" y="2787552"/>
            <a:ext cx="235200" cy="2352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54" name="Google Shape;1360;p43">
            <a:extLst>
              <a:ext uri="{FF2B5EF4-FFF2-40B4-BE49-F238E27FC236}">
                <a16:creationId xmlns:a16="http://schemas.microsoft.com/office/drawing/2014/main" id="{AA71E40E-44C8-0F6C-76A3-EC62DFD37142}"/>
              </a:ext>
            </a:extLst>
          </p:cNvPr>
          <p:cNvSpPr/>
          <p:nvPr/>
        </p:nvSpPr>
        <p:spPr>
          <a:xfrm>
            <a:off x="-8097053" y="1581366"/>
            <a:ext cx="235200" cy="235200"/>
          </a:xfrm>
          <a:prstGeom prst="ellipse">
            <a:avLst/>
          </a:prstGeom>
          <a:solidFill>
            <a:schemeClr val="accen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A345DE5C-8735-8CFC-D5B4-3DEE2C75741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6992279" y="947088"/>
            <a:ext cx="1143888" cy="869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4343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0542F67-3323-3B19-BBE5-187DFAF5CCB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38844" y="1523178"/>
            <a:ext cx="8066311" cy="3309146"/>
          </a:xfrm>
          <a:prstGeom prst="rect">
            <a:avLst/>
          </a:prstGeom>
        </p:spPr>
      </p:pic>
      <p:sp>
        <p:nvSpPr>
          <p:cNvPr id="1088" name="Google Shape;1088;p35"/>
          <p:cNvSpPr txBox="1">
            <a:spLocks noGrp="1"/>
          </p:cNvSpPr>
          <p:nvPr>
            <p:ph type="title"/>
          </p:nvPr>
        </p:nvSpPr>
        <p:spPr>
          <a:xfrm>
            <a:off x="489173" y="648660"/>
            <a:ext cx="582335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Processor</a:t>
            </a:r>
          </a:p>
        </p:txBody>
      </p:sp>
      <p:sp>
        <p:nvSpPr>
          <p:cNvPr id="4" name="Google Shape;1092;p35">
            <a:extLst>
              <a:ext uri="{FF2B5EF4-FFF2-40B4-BE49-F238E27FC236}">
                <a16:creationId xmlns:a16="http://schemas.microsoft.com/office/drawing/2014/main" id="{F8A2D18D-B5E1-DD44-8DBF-A26906603205}"/>
              </a:ext>
            </a:extLst>
          </p:cNvPr>
          <p:cNvSpPr txBox="1"/>
          <p:nvPr/>
        </p:nvSpPr>
        <p:spPr>
          <a:xfrm>
            <a:off x="489173" y="1221378"/>
            <a:ext cx="3773100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 err="1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main.circuit</a:t>
            </a:r>
            <a:endParaRPr sz="120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2" name="Google Shape;1007;p33">
            <a:extLst>
              <a:ext uri="{FF2B5EF4-FFF2-40B4-BE49-F238E27FC236}">
                <a16:creationId xmlns:a16="http://schemas.microsoft.com/office/drawing/2014/main" id="{486C427C-BE68-E6B1-0229-87EC9CD6DDFD}"/>
              </a:ext>
            </a:extLst>
          </p:cNvPr>
          <p:cNvSpPr txBox="1">
            <a:spLocks/>
          </p:cNvSpPr>
          <p:nvPr/>
        </p:nvSpPr>
        <p:spPr>
          <a:xfrm>
            <a:off x="-4161367" y="3234736"/>
            <a:ext cx="4161367" cy="92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r>
              <a:rPr lang="en-US"/>
              <a:t>Hardware</a:t>
            </a:r>
            <a:endParaRPr lang="en-US" dirty="0"/>
          </a:p>
        </p:txBody>
      </p:sp>
      <p:sp>
        <p:nvSpPr>
          <p:cNvPr id="3" name="Google Shape;1009;p33">
            <a:extLst>
              <a:ext uri="{FF2B5EF4-FFF2-40B4-BE49-F238E27FC236}">
                <a16:creationId xmlns:a16="http://schemas.microsoft.com/office/drawing/2014/main" id="{CA9FAB94-37D9-36B6-85C8-58F8C6D2BDE8}"/>
              </a:ext>
            </a:extLst>
          </p:cNvPr>
          <p:cNvSpPr txBox="1">
            <a:spLocks/>
          </p:cNvSpPr>
          <p:nvPr/>
        </p:nvSpPr>
        <p:spPr>
          <a:xfrm>
            <a:off x="-4161366" y="2309536"/>
            <a:ext cx="1707300" cy="92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/>
              <a:t>{03}</a:t>
            </a:r>
            <a:endParaRPr lang="en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CE8A1055-1349-D3CE-51DC-1CD6125031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109752" y="1112200"/>
            <a:ext cx="2274465" cy="2274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67716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Silicon Valley Programmer Portfolio by Slidesgo">
  <a:themeElements>
    <a:clrScheme name="Simple Light">
      <a:dk1>
        <a:srgbClr val="202020"/>
      </a:dk1>
      <a:lt1>
        <a:srgbClr val="CCE9FA"/>
      </a:lt1>
      <a:dk2>
        <a:srgbClr val="F8F8F8"/>
      </a:dk2>
      <a:lt2>
        <a:srgbClr val="FFCF81"/>
      </a:lt2>
      <a:accent1>
        <a:srgbClr val="DB5D49"/>
      </a:accent1>
      <a:accent2>
        <a:srgbClr val="1569C9"/>
      </a:accent2>
      <a:accent3>
        <a:srgbClr val="A8DB78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1168</TotalTime>
  <Words>464</Words>
  <Application>Microsoft Macintosh PowerPoint</Application>
  <PresentationFormat>On-screen Show (16:9)</PresentationFormat>
  <Paragraphs>165</Paragraphs>
  <Slides>30</Slides>
  <Notes>23</Notes>
  <HiddenSlides>6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8" baseType="lpstr">
      <vt:lpstr>Source Code Pro</vt:lpstr>
      <vt:lpstr>Anonymous Pro</vt:lpstr>
      <vt:lpstr>Anaheim</vt:lpstr>
      <vt:lpstr>Nunito Light</vt:lpstr>
      <vt:lpstr>Cousine</vt:lpstr>
      <vt:lpstr>Arial</vt:lpstr>
      <vt:lpstr>Bai Jamjuree</vt:lpstr>
      <vt:lpstr>Silicon Valley Programmer Portfolio by Slidesgo</vt:lpstr>
      <vt:lpstr>PowerPoint Presentation</vt:lpstr>
      <vt:lpstr>{04}</vt:lpstr>
      <vt:lpstr>PowerPoint Presentation</vt:lpstr>
      <vt:lpstr>Problem Statement</vt:lpstr>
      <vt:lpstr>Problem Statement</vt:lpstr>
      <vt:lpstr>Subtasks</vt:lpstr>
      <vt:lpstr>Logisim &amp; CdM8</vt:lpstr>
      <vt:lpstr>Hardware</vt:lpstr>
      <vt:lpstr>Processor</vt:lpstr>
      <vt:lpstr>Read / Write RAM </vt:lpstr>
      <vt:lpstr>Read / Write RAM </vt:lpstr>
      <vt:lpstr>PowerPoint Presentation</vt:lpstr>
      <vt:lpstr>Keyboard</vt:lpstr>
      <vt:lpstr>PowerPoint Presentation</vt:lpstr>
      <vt:lpstr>PowerPoint Presentation</vt:lpstr>
      <vt:lpstr>PowerPoint Presentation</vt:lpstr>
      <vt:lpstr>PowerPoint Presentation</vt:lpstr>
      <vt:lpstr>Matrix</vt:lpstr>
      <vt:lpstr>Help Schemes</vt:lpstr>
      <vt:lpstr>Changes</vt:lpstr>
      <vt:lpstr>Improvements</vt:lpstr>
      <vt:lpstr>Software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Conway’s Game of Life</dc:title>
  <cp:lastModifiedBy>Microsoft Office User</cp:lastModifiedBy>
  <cp:revision>114</cp:revision>
  <dcterms:modified xsi:type="dcterms:W3CDTF">2024-05-09T11:23:01Z</dcterms:modified>
</cp:coreProperties>
</file>